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8" r:id="rId2"/>
    <p:sldId id="569" r:id="rId3"/>
    <p:sldId id="571" r:id="rId4"/>
    <p:sldId id="1138" r:id="rId5"/>
    <p:sldId id="574" r:id="rId6"/>
    <p:sldId id="576" r:id="rId7"/>
    <p:sldId id="1160" r:id="rId8"/>
    <p:sldId id="1156" r:id="rId9"/>
    <p:sldId id="1154" r:id="rId10"/>
    <p:sldId id="1127" r:id="rId11"/>
    <p:sldId id="1157" r:id="rId12"/>
    <p:sldId id="1128" r:id="rId13"/>
    <p:sldId id="1162" r:id="rId14"/>
    <p:sldId id="584" r:id="rId15"/>
    <p:sldId id="1161" r:id="rId16"/>
    <p:sldId id="307" r:id="rId17"/>
    <p:sldId id="585" r:id="rId18"/>
    <p:sldId id="1163" r:id="rId19"/>
    <p:sldId id="1152" r:id="rId20"/>
    <p:sldId id="1143" r:id="rId21"/>
    <p:sldId id="1144" r:id="rId22"/>
    <p:sldId id="582" r:id="rId23"/>
    <p:sldId id="1153" r:id="rId24"/>
    <p:sldId id="1158" r:id="rId25"/>
    <p:sldId id="596" r:id="rId26"/>
    <p:sldId id="605" r:id="rId27"/>
    <p:sldId id="595" r:id="rId28"/>
    <p:sldId id="1151" r:id="rId29"/>
    <p:sldId id="1159" r:id="rId30"/>
    <p:sldId id="1147" r:id="rId31"/>
    <p:sldId id="1165" r:id="rId32"/>
    <p:sldId id="1150" r:id="rId33"/>
    <p:sldId id="601" r:id="rId34"/>
    <p:sldId id="1113" r:id="rId35"/>
    <p:sldId id="114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DAFA39-FB3A-4129-AF99-62C556BAABC4}" name="Rebecca Fraser" initials="RF" userId="S::rfraser@aamc.org::9123f93c-48a5-4544-b1e6-a6f14b89185d" providerId="AD"/>
  <p188:author id="{29D4F7FF-8F1E-1892-E49E-D1C366BFB9FD}" name="Dana Pinchoff" initials="DP" userId="S::dpinchoff@aamc.org::8edb811d-8e52-4774-b555-da277d91126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BBC6"/>
    <a:srgbClr val="CCFFCC"/>
    <a:srgbClr val="D60093"/>
    <a:srgbClr val="FF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71875" autoAdjust="0"/>
  </p:normalViewPr>
  <p:slideViewPr>
    <p:cSldViewPr snapToGrid="0" snapToObjects="1">
      <p:cViewPr varScale="1">
        <p:scale>
          <a:sx n="61" d="100"/>
          <a:sy n="61" d="100"/>
        </p:scale>
        <p:origin x="12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69982-857B-4917-AB76-45E5C823C9AF}" type="doc">
      <dgm:prSet loTypeId="urn:microsoft.com/office/officeart/2005/8/layout/radia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C0CE7AA-7626-4414-9081-6EB9DFC32664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Personal Statement</a:t>
          </a:r>
        </a:p>
      </dgm:t>
    </dgm:pt>
    <dgm:pt modelId="{C763B8C3-0FE2-4BC2-A89C-36A68F725743}" type="parTrans" cxnId="{0B2F470D-FB6F-4E27-8295-59E65229E7A9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BEBBFA-1CFD-4BD2-A44E-497749AB82E8}" type="sibTrans" cxnId="{0B2F470D-FB6F-4E27-8295-59E65229E7A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AD6630-DD70-4848-A4E0-79C8A3718413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Letters of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Recomm-endation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9F461E-3F88-4D20-B6EE-60FF6AD268CB}" type="parTrans" cxnId="{1EA9C913-4C23-4128-9FE1-0DDB5F6660AE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87EEA7-59EA-44CD-90BC-309754054C49}" type="sibTrans" cxnId="{1EA9C913-4C23-4128-9FE1-0DDB5F6660A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DEF104-ECF7-4480-8B31-DDAD361AB082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Experiences</a:t>
          </a:r>
        </a:p>
      </dgm:t>
    </dgm:pt>
    <dgm:pt modelId="{1526E75A-27CC-413D-BBF2-977AA3610526}" type="parTrans" cxnId="{5A14A137-923F-4340-BA8B-5608377B0B17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2CED40-8A2A-443C-B769-AD932D81D89E}" type="sibTrans" cxnId="{5A14A137-923F-4340-BA8B-5608377B0B1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9E66B3-1EFE-4006-AAFC-7ADAD14C9C4D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Interview</a:t>
          </a:r>
        </a:p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(traditional, MMI)</a:t>
          </a:r>
        </a:p>
      </dgm:t>
    </dgm:pt>
    <dgm:pt modelId="{1195C47F-4ABF-4AE2-B11A-CCDE43C34222}" type="sibTrans" cxnId="{EC7D585D-7FB1-4EC0-8D8E-3CA41C538B9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51746A-23B6-4458-8C04-16C2EB3927C0}" type="parTrans" cxnId="{EC7D585D-7FB1-4EC0-8D8E-3CA41C538B9E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9427C2-7DB4-4123-82A4-32E85617BCF4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Other school- specific assess-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ments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F39732-426D-4F58-A04F-72F5A05B355F}" type="parTrans" cxnId="{623AB551-1807-470A-AD12-4DBA12506439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5BCA80-74CA-4A87-AFFF-D19CA09E20A9}" type="sibTrans" cxnId="{623AB551-1807-470A-AD12-4DBA1250643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0BC27C-5572-439B-82D0-ACA5029160C2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AAMC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PREview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scores</a:t>
          </a:r>
        </a:p>
      </dgm:t>
    </dgm:pt>
    <dgm:pt modelId="{62930155-2E13-4A2E-837E-6403B0847612}" type="parTrans" cxnId="{8F0ECD8B-3FA0-45FB-9B2E-879D19DE6156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EAA1DE-83EE-4A77-A498-5B2D4A8B424A}" type="sibTrans" cxnId="{8F0ECD8B-3FA0-45FB-9B2E-879D19DE615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A06569-CD2A-498F-986D-79CB968FB00D}">
      <dgm:prSet phldrT="[Text]" custT="1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ABA2AB-DB73-43C5-9A0B-274E4D92B18E}" type="sibTrans" cxnId="{E505F2EB-03A5-4B3D-8538-F8E5213BC72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0FE794-83E1-4076-B8DF-134F81808816}" type="parTrans" cxnId="{E505F2EB-03A5-4B3D-8538-F8E5213BC72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1CCB10-04BF-465A-AF40-54E713FB798D}" type="pres">
      <dgm:prSet presAssocID="{9BE69982-857B-4917-AB76-45E5C823C9A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8970A16-15EB-4DFB-BEEE-20CBD0A130BD}" type="pres">
      <dgm:prSet presAssocID="{B0A06569-CD2A-498F-986D-79CB968FB00D}" presName="centerShape" presStyleLbl="node0" presStyleIdx="0" presStyleCnt="1"/>
      <dgm:spPr/>
    </dgm:pt>
    <dgm:pt modelId="{28B02100-7FAA-4D43-AF1C-77566D906E6F}" type="pres">
      <dgm:prSet presAssocID="{C763B8C3-0FE2-4BC2-A89C-36A68F725743}" presName="Name9" presStyleLbl="parChTrans1D2" presStyleIdx="0" presStyleCnt="6"/>
      <dgm:spPr/>
    </dgm:pt>
    <dgm:pt modelId="{346693BC-F910-46D4-8372-A595A2955CD0}" type="pres">
      <dgm:prSet presAssocID="{C763B8C3-0FE2-4BC2-A89C-36A68F725743}" presName="connTx" presStyleLbl="parChTrans1D2" presStyleIdx="0" presStyleCnt="6"/>
      <dgm:spPr/>
    </dgm:pt>
    <dgm:pt modelId="{35CCA366-5AB7-4D74-807D-B9087C670530}" type="pres">
      <dgm:prSet presAssocID="{5C0CE7AA-7626-4414-9081-6EB9DFC32664}" presName="node" presStyleLbl="node1" presStyleIdx="0" presStyleCnt="6" custScaleX="132129" custScaleY="121000">
        <dgm:presLayoutVars>
          <dgm:bulletEnabled val="1"/>
        </dgm:presLayoutVars>
      </dgm:prSet>
      <dgm:spPr/>
    </dgm:pt>
    <dgm:pt modelId="{5D1F39B5-06B7-46D3-B12B-76C59006FA59}" type="pres">
      <dgm:prSet presAssocID="{149F461E-3F88-4D20-B6EE-60FF6AD268CB}" presName="Name9" presStyleLbl="parChTrans1D2" presStyleIdx="1" presStyleCnt="6"/>
      <dgm:spPr/>
    </dgm:pt>
    <dgm:pt modelId="{90FCD1F2-1455-4104-937A-C9C033A0074E}" type="pres">
      <dgm:prSet presAssocID="{149F461E-3F88-4D20-B6EE-60FF6AD268CB}" presName="connTx" presStyleLbl="parChTrans1D2" presStyleIdx="1" presStyleCnt="6"/>
      <dgm:spPr/>
    </dgm:pt>
    <dgm:pt modelId="{567AD9FD-F70E-46D2-B377-0174856D5415}" type="pres">
      <dgm:prSet presAssocID="{7DAD6630-DD70-4848-A4E0-79C8A3718413}" presName="node" presStyleLbl="node1" presStyleIdx="1" presStyleCnt="6" custScaleX="132129" custScaleY="121000">
        <dgm:presLayoutVars>
          <dgm:bulletEnabled val="1"/>
        </dgm:presLayoutVars>
      </dgm:prSet>
      <dgm:spPr/>
    </dgm:pt>
    <dgm:pt modelId="{F6A4766D-C73C-488B-A83D-539ED0802B4C}" type="pres">
      <dgm:prSet presAssocID="{1526E75A-27CC-413D-BBF2-977AA3610526}" presName="Name9" presStyleLbl="parChTrans1D2" presStyleIdx="2" presStyleCnt="6"/>
      <dgm:spPr/>
    </dgm:pt>
    <dgm:pt modelId="{DA1AE6F5-B43F-4C77-9696-51C75EE671C1}" type="pres">
      <dgm:prSet presAssocID="{1526E75A-27CC-413D-BBF2-977AA3610526}" presName="connTx" presStyleLbl="parChTrans1D2" presStyleIdx="2" presStyleCnt="6"/>
      <dgm:spPr/>
    </dgm:pt>
    <dgm:pt modelId="{C0E0F6DB-610D-475E-A973-FF77BF783E7D}" type="pres">
      <dgm:prSet presAssocID="{7FDEF104-ECF7-4480-8B31-DDAD361AB082}" presName="node" presStyleLbl="node1" presStyleIdx="2" presStyleCnt="6" custScaleX="132129" custScaleY="121000">
        <dgm:presLayoutVars>
          <dgm:bulletEnabled val="1"/>
        </dgm:presLayoutVars>
      </dgm:prSet>
      <dgm:spPr/>
    </dgm:pt>
    <dgm:pt modelId="{E869AF59-9059-4554-B851-E84E062F9450}" type="pres">
      <dgm:prSet presAssocID="{E651746A-23B6-4458-8C04-16C2EB3927C0}" presName="Name9" presStyleLbl="parChTrans1D2" presStyleIdx="3" presStyleCnt="6"/>
      <dgm:spPr/>
    </dgm:pt>
    <dgm:pt modelId="{88751F8B-3B46-4ED5-ADAD-2B64E1E8E212}" type="pres">
      <dgm:prSet presAssocID="{E651746A-23B6-4458-8C04-16C2EB3927C0}" presName="connTx" presStyleLbl="parChTrans1D2" presStyleIdx="3" presStyleCnt="6"/>
      <dgm:spPr/>
    </dgm:pt>
    <dgm:pt modelId="{A5E86ABD-2C59-4E3F-83B1-71B49EEA617A}" type="pres">
      <dgm:prSet presAssocID="{699E66B3-1EFE-4006-AAFC-7ADAD14C9C4D}" presName="node" presStyleLbl="node1" presStyleIdx="3" presStyleCnt="6" custScaleX="132129" custScaleY="121000">
        <dgm:presLayoutVars>
          <dgm:bulletEnabled val="1"/>
        </dgm:presLayoutVars>
      </dgm:prSet>
      <dgm:spPr/>
    </dgm:pt>
    <dgm:pt modelId="{A42DD016-0E85-4C17-BF9D-5313B1B17680}" type="pres">
      <dgm:prSet presAssocID="{69F39732-426D-4F58-A04F-72F5A05B355F}" presName="Name9" presStyleLbl="parChTrans1D2" presStyleIdx="4" presStyleCnt="6"/>
      <dgm:spPr/>
    </dgm:pt>
    <dgm:pt modelId="{A364E220-E6E7-42E9-A69D-2B81010E4EEF}" type="pres">
      <dgm:prSet presAssocID="{69F39732-426D-4F58-A04F-72F5A05B355F}" presName="connTx" presStyleLbl="parChTrans1D2" presStyleIdx="4" presStyleCnt="6"/>
      <dgm:spPr/>
    </dgm:pt>
    <dgm:pt modelId="{71BF3B02-50DA-4FE1-8698-248E8524BDA2}" type="pres">
      <dgm:prSet presAssocID="{529427C2-7DB4-4123-82A4-32E85617BCF4}" presName="node" presStyleLbl="node1" presStyleIdx="4" presStyleCnt="6" custScaleX="132129" custScaleY="121000">
        <dgm:presLayoutVars>
          <dgm:bulletEnabled val="1"/>
        </dgm:presLayoutVars>
      </dgm:prSet>
      <dgm:spPr/>
    </dgm:pt>
    <dgm:pt modelId="{23FA027D-2134-4EE3-8E42-AC2CC8F9F671}" type="pres">
      <dgm:prSet presAssocID="{62930155-2E13-4A2E-837E-6403B0847612}" presName="Name9" presStyleLbl="parChTrans1D2" presStyleIdx="5" presStyleCnt="6"/>
      <dgm:spPr/>
    </dgm:pt>
    <dgm:pt modelId="{B10C8D9B-D32D-42EB-B63F-F7DEEA7CEF2A}" type="pres">
      <dgm:prSet presAssocID="{62930155-2E13-4A2E-837E-6403B0847612}" presName="connTx" presStyleLbl="parChTrans1D2" presStyleIdx="5" presStyleCnt="6"/>
      <dgm:spPr/>
    </dgm:pt>
    <dgm:pt modelId="{498D70B8-20E4-4BB1-9F1E-3016C7A12601}" type="pres">
      <dgm:prSet presAssocID="{460BC27C-5572-439B-82D0-ACA5029160C2}" presName="node" presStyleLbl="node1" presStyleIdx="5" presStyleCnt="6" custScaleX="132257" custScaleY="121117">
        <dgm:presLayoutVars>
          <dgm:bulletEnabled val="1"/>
        </dgm:presLayoutVars>
      </dgm:prSet>
      <dgm:spPr/>
    </dgm:pt>
  </dgm:ptLst>
  <dgm:cxnLst>
    <dgm:cxn modelId="{0B2F470D-FB6F-4E27-8295-59E65229E7A9}" srcId="{B0A06569-CD2A-498F-986D-79CB968FB00D}" destId="{5C0CE7AA-7626-4414-9081-6EB9DFC32664}" srcOrd="0" destOrd="0" parTransId="{C763B8C3-0FE2-4BC2-A89C-36A68F725743}" sibTransId="{DCBEBBFA-1CFD-4BD2-A44E-497749AB82E8}"/>
    <dgm:cxn modelId="{1EA9C913-4C23-4128-9FE1-0DDB5F6660AE}" srcId="{B0A06569-CD2A-498F-986D-79CB968FB00D}" destId="{7DAD6630-DD70-4848-A4E0-79C8A3718413}" srcOrd="1" destOrd="0" parTransId="{149F461E-3F88-4D20-B6EE-60FF6AD268CB}" sibTransId="{7787EEA7-59EA-44CD-90BC-309754054C49}"/>
    <dgm:cxn modelId="{C5920E1B-5524-43EF-AD97-971F83D4A25C}" type="presOf" srcId="{5C0CE7AA-7626-4414-9081-6EB9DFC32664}" destId="{35CCA366-5AB7-4D74-807D-B9087C670530}" srcOrd="0" destOrd="0" presId="urn:microsoft.com/office/officeart/2005/8/layout/radial1"/>
    <dgm:cxn modelId="{22AA1026-1A08-4440-8A88-9A8AB5ED5F52}" type="presOf" srcId="{1526E75A-27CC-413D-BBF2-977AA3610526}" destId="{F6A4766D-C73C-488B-A83D-539ED0802B4C}" srcOrd="0" destOrd="0" presId="urn:microsoft.com/office/officeart/2005/8/layout/radial1"/>
    <dgm:cxn modelId="{609CF42C-77AF-4CFE-8D1C-839784CBC52B}" type="presOf" srcId="{149F461E-3F88-4D20-B6EE-60FF6AD268CB}" destId="{5D1F39B5-06B7-46D3-B12B-76C59006FA59}" srcOrd="0" destOrd="0" presId="urn:microsoft.com/office/officeart/2005/8/layout/radial1"/>
    <dgm:cxn modelId="{B5C0422F-0945-4628-BDAC-A2327B0D34EF}" type="presOf" srcId="{E651746A-23B6-4458-8C04-16C2EB3927C0}" destId="{88751F8B-3B46-4ED5-ADAD-2B64E1E8E212}" srcOrd="1" destOrd="0" presId="urn:microsoft.com/office/officeart/2005/8/layout/radial1"/>
    <dgm:cxn modelId="{5A14A137-923F-4340-BA8B-5608377B0B17}" srcId="{B0A06569-CD2A-498F-986D-79CB968FB00D}" destId="{7FDEF104-ECF7-4480-8B31-DDAD361AB082}" srcOrd="2" destOrd="0" parTransId="{1526E75A-27CC-413D-BBF2-977AA3610526}" sibTransId="{6E2CED40-8A2A-443C-B769-AD932D81D89E}"/>
    <dgm:cxn modelId="{EC7D585D-7FB1-4EC0-8D8E-3CA41C538B9E}" srcId="{B0A06569-CD2A-498F-986D-79CB968FB00D}" destId="{699E66B3-1EFE-4006-AAFC-7ADAD14C9C4D}" srcOrd="3" destOrd="0" parTransId="{E651746A-23B6-4458-8C04-16C2EB3927C0}" sibTransId="{1195C47F-4ABF-4AE2-B11A-CCDE43C34222}"/>
    <dgm:cxn modelId="{E2921545-9683-49AA-B068-71CF8A87C7E8}" type="presOf" srcId="{62930155-2E13-4A2E-837E-6403B0847612}" destId="{23FA027D-2134-4EE3-8E42-AC2CC8F9F671}" srcOrd="0" destOrd="0" presId="urn:microsoft.com/office/officeart/2005/8/layout/radial1"/>
    <dgm:cxn modelId="{9228A74F-16D9-4870-9302-3887F2344803}" type="presOf" srcId="{62930155-2E13-4A2E-837E-6403B0847612}" destId="{B10C8D9B-D32D-42EB-B63F-F7DEEA7CEF2A}" srcOrd="1" destOrd="0" presId="urn:microsoft.com/office/officeart/2005/8/layout/radial1"/>
    <dgm:cxn modelId="{623AB551-1807-470A-AD12-4DBA12506439}" srcId="{B0A06569-CD2A-498F-986D-79CB968FB00D}" destId="{529427C2-7DB4-4123-82A4-32E85617BCF4}" srcOrd="4" destOrd="0" parTransId="{69F39732-426D-4F58-A04F-72F5A05B355F}" sibTransId="{2E5BCA80-74CA-4A87-AFFF-D19CA09E20A9}"/>
    <dgm:cxn modelId="{D444DA71-EB4A-49B1-B9AA-4673BA6F2241}" type="presOf" srcId="{1526E75A-27CC-413D-BBF2-977AA3610526}" destId="{DA1AE6F5-B43F-4C77-9696-51C75EE671C1}" srcOrd="1" destOrd="0" presId="urn:microsoft.com/office/officeart/2005/8/layout/radial1"/>
    <dgm:cxn modelId="{8F0ECD8B-3FA0-45FB-9B2E-879D19DE6156}" srcId="{B0A06569-CD2A-498F-986D-79CB968FB00D}" destId="{460BC27C-5572-439B-82D0-ACA5029160C2}" srcOrd="5" destOrd="0" parTransId="{62930155-2E13-4A2E-837E-6403B0847612}" sibTransId="{90EAA1DE-83EE-4A77-A498-5B2D4A8B424A}"/>
    <dgm:cxn modelId="{3FE2DF8B-B408-48F4-8053-D8C5349C4A2A}" type="presOf" srcId="{69F39732-426D-4F58-A04F-72F5A05B355F}" destId="{A364E220-E6E7-42E9-A69D-2B81010E4EEF}" srcOrd="1" destOrd="0" presId="urn:microsoft.com/office/officeart/2005/8/layout/radial1"/>
    <dgm:cxn modelId="{1AA9E28F-8016-42AD-BA2A-C8529EAB39E6}" type="presOf" srcId="{9BE69982-857B-4917-AB76-45E5C823C9AF}" destId="{191CCB10-04BF-465A-AF40-54E713FB798D}" srcOrd="0" destOrd="0" presId="urn:microsoft.com/office/officeart/2005/8/layout/radial1"/>
    <dgm:cxn modelId="{EC0E87A0-9B71-4720-82A0-E9564F58BF89}" type="presOf" srcId="{69F39732-426D-4F58-A04F-72F5A05B355F}" destId="{A42DD016-0E85-4C17-BF9D-5313B1B17680}" srcOrd="0" destOrd="0" presId="urn:microsoft.com/office/officeart/2005/8/layout/radial1"/>
    <dgm:cxn modelId="{950E91B7-6A59-4073-A000-86D9D09511FE}" type="presOf" srcId="{699E66B3-1EFE-4006-AAFC-7ADAD14C9C4D}" destId="{A5E86ABD-2C59-4E3F-83B1-71B49EEA617A}" srcOrd="0" destOrd="0" presId="urn:microsoft.com/office/officeart/2005/8/layout/radial1"/>
    <dgm:cxn modelId="{7B89A7B9-EFCE-438E-ADD8-DE08560FA274}" type="presOf" srcId="{7FDEF104-ECF7-4480-8B31-DDAD361AB082}" destId="{C0E0F6DB-610D-475E-A973-FF77BF783E7D}" srcOrd="0" destOrd="0" presId="urn:microsoft.com/office/officeart/2005/8/layout/radial1"/>
    <dgm:cxn modelId="{B4142EBA-3606-4608-A708-290314242624}" type="presOf" srcId="{7DAD6630-DD70-4848-A4E0-79C8A3718413}" destId="{567AD9FD-F70E-46D2-B377-0174856D5415}" srcOrd="0" destOrd="0" presId="urn:microsoft.com/office/officeart/2005/8/layout/radial1"/>
    <dgm:cxn modelId="{902D45BE-268E-4B38-B10D-9431BD4A6B82}" type="presOf" srcId="{529427C2-7DB4-4123-82A4-32E85617BCF4}" destId="{71BF3B02-50DA-4FE1-8698-248E8524BDA2}" srcOrd="0" destOrd="0" presId="urn:microsoft.com/office/officeart/2005/8/layout/radial1"/>
    <dgm:cxn modelId="{A9BF6EBF-FF57-4615-87F5-37BDDEE20508}" type="presOf" srcId="{E651746A-23B6-4458-8C04-16C2EB3927C0}" destId="{E869AF59-9059-4554-B851-E84E062F9450}" srcOrd="0" destOrd="0" presId="urn:microsoft.com/office/officeart/2005/8/layout/radial1"/>
    <dgm:cxn modelId="{5A795FC3-CB55-4DDA-81F7-4344F4B2E333}" type="presOf" srcId="{B0A06569-CD2A-498F-986D-79CB968FB00D}" destId="{A8970A16-15EB-4DFB-BEEE-20CBD0A130BD}" srcOrd="0" destOrd="0" presId="urn:microsoft.com/office/officeart/2005/8/layout/radial1"/>
    <dgm:cxn modelId="{E4368BDE-BBAF-4156-97BC-DD01D3CE6A30}" type="presOf" srcId="{C763B8C3-0FE2-4BC2-A89C-36A68F725743}" destId="{346693BC-F910-46D4-8372-A595A2955CD0}" srcOrd="1" destOrd="0" presId="urn:microsoft.com/office/officeart/2005/8/layout/radial1"/>
    <dgm:cxn modelId="{381FDCEA-A389-463F-9E2E-D04F53434AFF}" type="presOf" srcId="{149F461E-3F88-4D20-B6EE-60FF6AD268CB}" destId="{90FCD1F2-1455-4104-937A-C9C033A0074E}" srcOrd="1" destOrd="0" presId="urn:microsoft.com/office/officeart/2005/8/layout/radial1"/>
    <dgm:cxn modelId="{E505F2EB-03A5-4B3D-8538-F8E5213BC722}" srcId="{9BE69982-857B-4917-AB76-45E5C823C9AF}" destId="{B0A06569-CD2A-498F-986D-79CB968FB00D}" srcOrd="0" destOrd="0" parTransId="{C60FE794-83E1-4076-B8DF-134F81808816}" sibTransId="{9EABA2AB-DB73-43C5-9A0B-274E4D92B18E}"/>
    <dgm:cxn modelId="{52F962F3-2490-46DA-B22C-1A056DEE585D}" type="presOf" srcId="{C763B8C3-0FE2-4BC2-A89C-36A68F725743}" destId="{28B02100-7FAA-4D43-AF1C-77566D906E6F}" srcOrd="0" destOrd="0" presId="urn:microsoft.com/office/officeart/2005/8/layout/radial1"/>
    <dgm:cxn modelId="{56CFFBF6-2E93-43DC-8C5E-81D9F9A4830F}" type="presOf" srcId="{460BC27C-5572-439B-82D0-ACA5029160C2}" destId="{498D70B8-20E4-4BB1-9F1E-3016C7A12601}" srcOrd="0" destOrd="0" presId="urn:microsoft.com/office/officeart/2005/8/layout/radial1"/>
    <dgm:cxn modelId="{A587BACC-F637-4C7C-AA49-3893A319E36F}" type="presParOf" srcId="{191CCB10-04BF-465A-AF40-54E713FB798D}" destId="{A8970A16-15EB-4DFB-BEEE-20CBD0A130BD}" srcOrd="0" destOrd="0" presId="urn:microsoft.com/office/officeart/2005/8/layout/radial1"/>
    <dgm:cxn modelId="{199D15FD-8E4A-4563-85AE-66B8E7B2A0E6}" type="presParOf" srcId="{191CCB10-04BF-465A-AF40-54E713FB798D}" destId="{28B02100-7FAA-4D43-AF1C-77566D906E6F}" srcOrd="1" destOrd="0" presId="urn:microsoft.com/office/officeart/2005/8/layout/radial1"/>
    <dgm:cxn modelId="{72A1F375-4C9A-4168-95E4-626686C711EC}" type="presParOf" srcId="{28B02100-7FAA-4D43-AF1C-77566D906E6F}" destId="{346693BC-F910-46D4-8372-A595A2955CD0}" srcOrd="0" destOrd="0" presId="urn:microsoft.com/office/officeart/2005/8/layout/radial1"/>
    <dgm:cxn modelId="{43740A15-CF73-47A8-8286-76DC8C1F106C}" type="presParOf" srcId="{191CCB10-04BF-465A-AF40-54E713FB798D}" destId="{35CCA366-5AB7-4D74-807D-B9087C670530}" srcOrd="2" destOrd="0" presId="urn:microsoft.com/office/officeart/2005/8/layout/radial1"/>
    <dgm:cxn modelId="{0A45637F-964A-4E7B-A97A-18FCDEB084F2}" type="presParOf" srcId="{191CCB10-04BF-465A-AF40-54E713FB798D}" destId="{5D1F39B5-06B7-46D3-B12B-76C59006FA59}" srcOrd="3" destOrd="0" presId="urn:microsoft.com/office/officeart/2005/8/layout/radial1"/>
    <dgm:cxn modelId="{49D64ECE-2B6F-497F-B516-F257FD36A25B}" type="presParOf" srcId="{5D1F39B5-06B7-46D3-B12B-76C59006FA59}" destId="{90FCD1F2-1455-4104-937A-C9C033A0074E}" srcOrd="0" destOrd="0" presId="urn:microsoft.com/office/officeart/2005/8/layout/radial1"/>
    <dgm:cxn modelId="{E8C43F08-EAFB-4D21-A825-A51A0988AC5F}" type="presParOf" srcId="{191CCB10-04BF-465A-AF40-54E713FB798D}" destId="{567AD9FD-F70E-46D2-B377-0174856D5415}" srcOrd="4" destOrd="0" presId="urn:microsoft.com/office/officeart/2005/8/layout/radial1"/>
    <dgm:cxn modelId="{13772DB8-6FF1-4C76-8877-A31384C91CD1}" type="presParOf" srcId="{191CCB10-04BF-465A-AF40-54E713FB798D}" destId="{F6A4766D-C73C-488B-A83D-539ED0802B4C}" srcOrd="5" destOrd="0" presId="urn:microsoft.com/office/officeart/2005/8/layout/radial1"/>
    <dgm:cxn modelId="{72835D57-12D8-4500-A92C-38D0EAF6C08B}" type="presParOf" srcId="{F6A4766D-C73C-488B-A83D-539ED0802B4C}" destId="{DA1AE6F5-B43F-4C77-9696-51C75EE671C1}" srcOrd="0" destOrd="0" presId="urn:microsoft.com/office/officeart/2005/8/layout/radial1"/>
    <dgm:cxn modelId="{FACBDF16-2F77-4A3E-8A6B-D7B691C72383}" type="presParOf" srcId="{191CCB10-04BF-465A-AF40-54E713FB798D}" destId="{C0E0F6DB-610D-475E-A973-FF77BF783E7D}" srcOrd="6" destOrd="0" presId="urn:microsoft.com/office/officeart/2005/8/layout/radial1"/>
    <dgm:cxn modelId="{A01A1F33-5748-47F1-A3CF-2482815A5C01}" type="presParOf" srcId="{191CCB10-04BF-465A-AF40-54E713FB798D}" destId="{E869AF59-9059-4554-B851-E84E062F9450}" srcOrd="7" destOrd="0" presId="urn:microsoft.com/office/officeart/2005/8/layout/radial1"/>
    <dgm:cxn modelId="{A854823A-A9A6-4847-B047-0FE041E2419C}" type="presParOf" srcId="{E869AF59-9059-4554-B851-E84E062F9450}" destId="{88751F8B-3B46-4ED5-ADAD-2B64E1E8E212}" srcOrd="0" destOrd="0" presId="urn:microsoft.com/office/officeart/2005/8/layout/radial1"/>
    <dgm:cxn modelId="{F7BD7967-2045-4205-9584-1DA2A8B1807E}" type="presParOf" srcId="{191CCB10-04BF-465A-AF40-54E713FB798D}" destId="{A5E86ABD-2C59-4E3F-83B1-71B49EEA617A}" srcOrd="8" destOrd="0" presId="urn:microsoft.com/office/officeart/2005/8/layout/radial1"/>
    <dgm:cxn modelId="{3D749B09-835D-4FEB-94AE-7FBCF1A6C6D6}" type="presParOf" srcId="{191CCB10-04BF-465A-AF40-54E713FB798D}" destId="{A42DD016-0E85-4C17-BF9D-5313B1B17680}" srcOrd="9" destOrd="0" presId="urn:microsoft.com/office/officeart/2005/8/layout/radial1"/>
    <dgm:cxn modelId="{18E30296-F0DD-400F-B195-3263BB33D8D1}" type="presParOf" srcId="{A42DD016-0E85-4C17-BF9D-5313B1B17680}" destId="{A364E220-E6E7-42E9-A69D-2B81010E4EEF}" srcOrd="0" destOrd="0" presId="urn:microsoft.com/office/officeart/2005/8/layout/radial1"/>
    <dgm:cxn modelId="{93A1E756-1421-4F23-958F-C5B3BC2326FD}" type="presParOf" srcId="{191CCB10-04BF-465A-AF40-54E713FB798D}" destId="{71BF3B02-50DA-4FE1-8698-248E8524BDA2}" srcOrd="10" destOrd="0" presId="urn:microsoft.com/office/officeart/2005/8/layout/radial1"/>
    <dgm:cxn modelId="{37E95F74-1C22-4075-8878-8CB4A1AC1D86}" type="presParOf" srcId="{191CCB10-04BF-465A-AF40-54E713FB798D}" destId="{23FA027D-2134-4EE3-8E42-AC2CC8F9F671}" srcOrd="11" destOrd="0" presId="urn:microsoft.com/office/officeart/2005/8/layout/radial1"/>
    <dgm:cxn modelId="{4E3A71EC-BE4D-4B55-AA00-2F505E6A601E}" type="presParOf" srcId="{23FA027D-2134-4EE3-8E42-AC2CC8F9F671}" destId="{B10C8D9B-D32D-42EB-B63F-F7DEEA7CEF2A}" srcOrd="0" destOrd="0" presId="urn:microsoft.com/office/officeart/2005/8/layout/radial1"/>
    <dgm:cxn modelId="{FB153E08-1377-4B55-A9C7-BDA59A67E174}" type="presParOf" srcId="{191CCB10-04BF-465A-AF40-54E713FB798D}" destId="{498D70B8-20E4-4BB1-9F1E-3016C7A12601}" srcOrd="12" destOrd="0" presId="urn:microsoft.com/office/officeart/2005/8/layout/radial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70298F-AC1B-415A-828B-9A748477C2F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DD20F9F-502F-4D09-A09C-918960194106}">
      <dgm:prSet phldrT="[Text]"/>
      <dgm:spPr>
        <a:noFill/>
        <a:ln w="63500">
          <a:solidFill>
            <a:srgbClr val="CCFFCC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Choose your test day</a:t>
          </a:r>
        </a:p>
      </dgm:t>
    </dgm:pt>
    <dgm:pt modelId="{5459B8E1-152F-4F3F-9398-246DBCA3EE0B}" type="parTrans" cxnId="{4151278F-50B1-47F7-A441-FCB4143E87AE}">
      <dgm:prSet/>
      <dgm:spPr/>
      <dgm:t>
        <a:bodyPr/>
        <a:lstStyle/>
        <a:p>
          <a:endParaRPr lang="en-US"/>
        </a:p>
      </dgm:t>
    </dgm:pt>
    <dgm:pt modelId="{ED65BC37-756B-4DB6-AC41-2D53EE0ED02C}" type="sibTrans" cxnId="{4151278F-50B1-47F7-A441-FCB4143E87AE}">
      <dgm:prSet/>
      <dgm:spPr/>
      <dgm:t>
        <a:bodyPr/>
        <a:lstStyle/>
        <a:p>
          <a:endParaRPr lang="en-US"/>
        </a:p>
      </dgm:t>
    </dgm:pt>
    <dgm:pt modelId="{A2CC0929-AD92-4F7D-9868-FD1A24936105}">
      <dgm:prSet phldrT="[Text]"/>
      <dgm:spPr>
        <a:noFill/>
        <a:ln w="63500">
          <a:solidFill>
            <a:srgbClr val="92D050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Determine if you need to apply for accommodations </a:t>
          </a:r>
        </a:p>
      </dgm:t>
    </dgm:pt>
    <dgm:pt modelId="{5E9931E6-480B-4329-87D1-3FE4A724BD83}" type="parTrans" cxnId="{B2F2938F-74FC-4AF1-AAA2-86C4952DF868}">
      <dgm:prSet/>
      <dgm:spPr/>
      <dgm:t>
        <a:bodyPr/>
        <a:lstStyle/>
        <a:p>
          <a:endParaRPr lang="en-US"/>
        </a:p>
      </dgm:t>
    </dgm:pt>
    <dgm:pt modelId="{36C09D72-4FE7-445C-9F50-9CDD44609CF9}" type="sibTrans" cxnId="{B2F2938F-74FC-4AF1-AAA2-86C4952DF868}">
      <dgm:prSet/>
      <dgm:spPr/>
      <dgm:t>
        <a:bodyPr/>
        <a:lstStyle/>
        <a:p>
          <a:endParaRPr lang="en-US"/>
        </a:p>
      </dgm:t>
    </dgm:pt>
    <dgm:pt modelId="{93B67A6D-6434-495D-B3DA-AB727CA7DACB}">
      <dgm:prSet phldrT="[Text]"/>
      <dgm:spPr>
        <a:noFill/>
        <a:ln w="63500">
          <a:solidFill>
            <a:srgbClr val="FFFF00"/>
          </a:solidFill>
        </a:ln>
      </dgm:spPr>
      <dgm:t>
        <a:bodyPr/>
        <a:lstStyle/>
        <a:p>
          <a:r>
            <a:rPr lang="en-US" dirty="0"/>
            <a:t>Identify a work space that meets AAMC requirements</a:t>
          </a:r>
        </a:p>
      </dgm:t>
    </dgm:pt>
    <dgm:pt modelId="{7D9C9F56-C983-4DC6-842B-226BBB14DABD}" type="parTrans" cxnId="{12369AC6-A0B7-411B-A3EC-021EEF4DF724}">
      <dgm:prSet/>
      <dgm:spPr/>
      <dgm:t>
        <a:bodyPr/>
        <a:lstStyle/>
        <a:p>
          <a:endParaRPr lang="en-US"/>
        </a:p>
      </dgm:t>
    </dgm:pt>
    <dgm:pt modelId="{46969A27-E50C-41AB-B02C-0E8DCFD50233}" type="sibTrans" cxnId="{12369AC6-A0B7-411B-A3EC-021EEF4DF724}">
      <dgm:prSet/>
      <dgm:spPr/>
      <dgm:t>
        <a:bodyPr/>
        <a:lstStyle/>
        <a:p>
          <a:endParaRPr lang="en-US"/>
        </a:p>
      </dgm:t>
    </dgm:pt>
    <dgm:pt modelId="{8DCACBDD-7F15-4785-899F-CF5ABE75183B}">
      <dgm:prSet phldrT="[Text]"/>
      <dgm:spPr>
        <a:noFill/>
        <a:ln w="63500">
          <a:solidFill>
            <a:srgbClr val="0070C0"/>
          </a:solidFill>
        </a:ln>
      </dgm:spPr>
      <dgm:t>
        <a:bodyPr/>
        <a:lstStyle/>
        <a:p>
          <a:r>
            <a:rPr lang="en-US" dirty="0"/>
            <a:t>Ensure your computer meets the technical requirements</a:t>
          </a:r>
        </a:p>
      </dgm:t>
    </dgm:pt>
    <dgm:pt modelId="{65B4BD99-5ABC-47C2-8FB3-504F67FFE6C1}" type="parTrans" cxnId="{0DB72F55-B0F6-49F0-A41F-D1C0E7ED0989}">
      <dgm:prSet/>
      <dgm:spPr/>
      <dgm:t>
        <a:bodyPr/>
        <a:lstStyle/>
        <a:p>
          <a:endParaRPr lang="en-US"/>
        </a:p>
      </dgm:t>
    </dgm:pt>
    <dgm:pt modelId="{8306E20D-A21E-4795-8A76-A44A4B989490}" type="sibTrans" cxnId="{0DB72F55-B0F6-49F0-A41F-D1C0E7ED0989}">
      <dgm:prSet/>
      <dgm:spPr/>
      <dgm:t>
        <a:bodyPr/>
        <a:lstStyle/>
        <a:p>
          <a:endParaRPr lang="en-US"/>
        </a:p>
      </dgm:t>
    </dgm:pt>
    <dgm:pt modelId="{2E2E3ECA-6EEF-4B8A-B6BA-54467FC74D71}">
      <dgm:prSet phldrT="[Text]"/>
      <dgm:spPr>
        <a:noFill/>
        <a:ln w="635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dirty="0"/>
            <a:t>Test your computer</a:t>
          </a:r>
        </a:p>
      </dgm:t>
    </dgm:pt>
    <dgm:pt modelId="{113C1F11-0AF4-4805-9E46-229ADC252E68}" type="parTrans" cxnId="{0F0498BD-8A85-4DB0-B480-2CC2619231A0}">
      <dgm:prSet/>
      <dgm:spPr/>
      <dgm:t>
        <a:bodyPr/>
        <a:lstStyle/>
        <a:p>
          <a:endParaRPr lang="en-US"/>
        </a:p>
      </dgm:t>
    </dgm:pt>
    <dgm:pt modelId="{653269C8-09B7-4019-8FBD-4DED6D0FE748}" type="sibTrans" cxnId="{0F0498BD-8A85-4DB0-B480-2CC2619231A0}">
      <dgm:prSet/>
      <dgm:spPr/>
      <dgm:t>
        <a:bodyPr/>
        <a:lstStyle/>
        <a:p>
          <a:endParaRPr lang="en-US"/>
        </a:p>
      </dgm:t>
    </dgm:pt>
    <dgm:pt modelId="{783FC9FA-3367-4A2D-ABEE-740A7290456D}">
      <dgm:prSet phldrT="[Text]"/>
      <dgm:spPr>
        <a:noFill/>
        <a:ln w="63500">
          <a:solidFill>
            <a:srgbClr val="4DBBC6"/>
          </a:solidFill>
        </a:ln>
      </dgm:spPr>
      <dgm:t>
        <a:bodyPr/>
        <a:lstStyle/>
        <a:p>
          <a:r>
            <a:rPr lang="en-US" dirty="0"/>
            <a:t>Get to know the testing platform</a:t>
          </a:r>
        </a:p>
      </dgm:t>
    </dgm:pt>
    <dgm:pt modelId="{7750DE0D-3A44-474B-99BF-F5437B5B5904}" type="parTrans" cxnId="{32CABE07-D416-49E3-95F1-9AC64AE79579}">
      <dgm:prSet/>
      <dgm:spPr/>
      <dgm:t>
        <a:bodyPr/>
        <a:lstStyle/>
        <a:p>
          <a:endParaRPr lang="en-US"/>
        </a:p>
      </dgm:t>
    </dgm:pt>
    <dgm:pt modelId="{557C31E3-E000-4985-90C2-ABAD9B530698}" type="sibTrans" cxnId="{32CABE07-D416-49E3-95F1-9AC64AE79579}">
      <dgm:prSet/>
      <dgm:spPr/>
      <dgm:t>
        <a:bodyPr/>
        <a:lstStyle/>
        <a:p>
          <a:endParaRPr lang="en-US"/>
        </a:p>
      </dgm:t>
    </dgm:pt>
    <dgm:pt modelId="{A38A3A1D-AC61-449C-ACF1-7254CAFA63FE}" type="pres">
      <dgm:prSet presAssocID="{6870298F-AC1B-415A-828B-9A748477C2F4}" presName="CompostProcess" presStyleCnt="0">
        <dgm:presLayoutVars>
          <dgm:dir/>
          <dgm:resizeHandles val="exact"/>
        </dgm:presLayoutVars>
      </dgm:prSet>
      <dgm:spPr/>
    </dgm:pt>
    <dgm:pt modelId="{60F7E39D-779D-4FF5-9DE5-50E72258F954}" type="pres">
      <dgm:prSet presAssocID="{6870298F-AC1B-415A-828B-9A748477C2F4}" presName="arrow" presStyleLbl="bgShp" presStyleIdx="0" presStyleCnt="1" custScaleX="117647"/>
      <dgm:spPr>
        <a:solidFill>
          <a:srgbClr val="002060"/>
        </a:solidFill>
      </dgm:spPr>
    </dgm:pt>
    <dgm:pt modelId="{D43BE539-D6B6-4939-8F7A-05A546D22D47}" type="pres">
      <dgm:prSet presAssocID="{6870298F-AC1B-415A-828B-9A748477C2F4}" presName="linearProcess" presStyleCnt="0"/>
      <dgm:spPr/>
    </dgm:pt>
    <dgm:pt modelId="{B6DB2AF3-579F-4FF5-B34C-EB7EDAB1136A}" type="pres">
      <dgm:prSet presAssocID="{1DD20F9F-502F-4D09-A09C-918960194106}" presName="textNode" presStyleLbl="node1" presStyleIdx="0" presStyleCnt="6">
        <dgm:presLayoutVars>
          <dgm:bulletEnabled val="1"/>
        </dgm:presLayoutVars>
      </dgm:prSet>
      <dgm:spPr/>
    </dgm:pt>
    <dgm:pt modelId="{C25DFA37-EA7C-4983-AB8D-43616C1E4F1B}" type="pres">
      <dgm:prSet presAssocID="{ED65BC37-756B-4DB6-AC41-2D53EE0ED02C}" presName="sibTrans" presStyleCnt="0"/>
      <dgm:spPr/>
    </dgm:pt>
    <dgm:pt modelId="{623B618B-58B5-4F82-9FA5-13A7E0F72BD1}" type="pres">
      <dgm:prSet presAssocID="{A2CC0929-AD92-4F7D-9868-FD1A24936105}" presName="textNode" presStyleLbl="node1" presStyleIdx="1" presStyleCnt="6">
        <dgm:presLayoutVars>
          <dgm:bulletEnabled val="1"/>
        </dgm:presLayoutVars>
      </dgm:prSet>
      <dgm:spPr/>
    </dgm:pt>
    <dgm:pt modelId="{17B5E977-39DC-4A3B-A373-C87C73014015}" type="pres">
      <dgm:prSet presAssocID="{36C09D72-4FE7-445C-9F50-9CDD44609CF9}" presName="sibTrans" presStyleCnt="0"/>
      <dgm:spPr/>
    </dgm:pt>
    <dgm:pt modelId="{83A58405-884E-4C27-979A-C1442A3DD897}" type="pres">
      <dgm:prSet presAssocID="{93B67A6D-6434-495D-B3DA-AB727CA7DACB}" presName="textNode" presStyleLbl="node1" presStyleIdx="2" presStyleCnt="6">
        <dgm:presLayoutVars>
          <dgm:bulletEnabled val="1"/>
        </dgm:presLayoutVars>
      </dgm:prSet>
      <dgm:spPr/>
    </dgm:pt>
    <dgm:pt modelId="{934AA66C-4314-45B1-96A3-EEE14E015FB4}" type="pres">
      <dgm:prSet presAssocID="{46969A27-E50C-41AB-B02C-0E8DCFD50233}" presName="sibTrans" presStyleCnt="0"/>
      <dgm:spPr/>
    </dgm:pt>
    <dgm:pt modelId="{B73D411D-E6DD-4AD6-B937-A0E7181B2E48}" type="pres">
      <dgm:prSet presAssocID="{8DCACBDD-7F15-4785-899F-CF5ABE75183B}" presName="textNode" presStyleLbl="node1" presStyleIdx="3" presStyleCnt="6">
        <dgm:presLayoutVars>
          <dgm:bulletEnabled val="1"/>
        </dgm:presLayoutVars>
      </dgm:prSet>
      <dgm:spPr/>
    </dgm:pt>
    <dgm:pt modelId="{6DB8DD4A-477F-492B-ABF0-6B3393B169DF}" type="pres">
      <dgm:prSet presAssocID="{8306E20D-A21E-4795-8A76-A44A4B989490}" presName="sibTrans" presStyleCnt="0"/>
      <dgm:spPr/>
    </dgm:pt>
    <dgm:pt modelId="{B10169B1-3FAD-441B-B438-D9EEE73C2620}" type="pres">
      <dgm:prSet presAssocID="{2E2E3ECA-6EEF-4B8A-B6BA-54467FC74D71}" presName="textNode" presStyleLbl="node1" presStyleIdx="4" presStyleCnt="6">
        <dgm:presLayoutVars>
          <dgm:bulletEnabled val="1"/>
        </dgm:presLayoutVars>
      </dgm:prSet>
      <dgm:spPr/>
    </dgm:pt>
    <dgm:pt modelId="{9336E86F-2028-469C-916C-ED378DB6D8E0}" type="pres">
      <dgm:prSet presAssocID="{653269C8-09B7-4019-8FBD-4DED6D0FE748}" presName="sibTrans" presStyleCnt="0"/>
      <dgm:spPr/>
    </dgm:pt>
    <dgm:pt modelId="{0A0BC4B6-B2BF-40E9-B945-C17BD7FDFB47}" type="pres">
      <dgm:prSet presAssocID="{783FC9FA-3367-4A2D-ABEE-740A7290456D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E5C07F04-CFA5-439C-BCD9-730A9E82C340}" type="presOf" srcId="{1DD20F9F-502F-4D09-A09C-918960194106}" destId="{B6DB2AF3-579F-4FF5-B34C-EB7EDAB1136A}" srcOrd="0" destOrd="0" presId="urn:microsoft.com/office/officeart/2005/8/layout/hProcess9"/>
    <dgm:cxn modelId="{32CABE07-D416-49E3-95F1-9AC64AE79579}" srcId="{6870298F-AC1B-415A-828B-9A748477C2F4}" destId="{783FC9FA-3367-4A2D-ABEE-740A7290456D}" srcOrd="5" destOrd="0" parTransId="{7750DE0D-3A44-474B-99BF-F5437B5B5904}" sibTransId="{557C31E3-E000-4985-90C2-ABAD9B530698}"/>
    <dgm:cxn modelId="{232D4B1C-043C-4BDB-ADBD-1625CE844578}" type="presOf" srcId="{8DCACBDD-7F15-4785-899F-CF5ABE75183B}" destId="{B73D411D-E6DD-4AD6-B937-A0E7181B2E48}" srcOrd="0" destOrd="0" presId="urn:microsoft.com/office/officeart/2005/8/layout/hProcess9"/>
    <dgm:cxn modelId="{9870E33D-F042-4BBD-BB53-226F9EAE45BE}" type="presOf" srcId="{783FC9FA-3367-4A2D-ABEE-740A7290456D}" destId="{0A0BC4B6-B2BF-40E9-B945-C17BD7FDFB47}" srcOrd="0" destOrd="0" presId="urn:microsoft.com/office/officeart/2005/8/layout/hProcess9"/>
    <dgm:cxn modelId="{3C28B366-3270-4E4B-A35B-EC8FB081E341}" type="presOf" srcId="{A2CC0929-AD92-4F7D-9868-FD1A24936105}" destId="{623B618B-58B5-4F82-9FA5-13A7E0F72BD1}" srcOrd="0" destOrd="0" presId="urn:microsoft.com/office/officeart/2005/8/layout/hProcess9"/>
    <dgm:cxn modelId="{882BDB52-D9F4-4E86-839C-8D958BEAB135}" type="presOf" srcId="{6870298F-AC1B-415A-828B-9A748477C2F4}" destId="{A38A3A1D-AC61-449C-ACF1-7254CAFA63FE}" srcOrd="0" destOrd="0" presId="urn:microsoft.com/office/officeart/2005/8/layout/hProcess9"/>
    <dgm:cxn modelId="{0DB72F55-B0F6-49F0-A41F-D1C0E7ED0989}" srcId="{6870298F-AC1B-415A-828B-9A748477C2F4}" destId="{8DCACBDD-7F15-4785-899F-CF5ABE75183B}" srcOrd="3" destOrd="0" parTransId="{65B4BD99-5ABC-47C2-8FB3-504F67FFE6C1}" sibTransId="{8306E20D-A21E-4795-8A76-A44A4B989490}"/>
    <dgm:cxn modelId="{4151278F-50B1-47F7-A441-FCB4143E87AE}" srcId="{6870298F-AC1B-415A-828B-9A748477C2F4}" destId="{1DD20F9F-502F-4D09-A09C-918960194106}" srcOrd="0" destOrd="0" parTransId="{5459B8E1-152F-4F3F-9398-246DBCA3EE0B}" sibTransId="{ED65BC37-756B-4DB6-AC41-2D53EE0ED02C}"/>
    <dgm:cxn modelId="{B2F2938F-74FC-4AF1-AAA2-86C4952DF868}" srcId="{6870298F-AC1B-415A-828B-9A748477C2F4}" destId="{A2CC0929-AD92-4F7D-9868-FD1A24936105}" srcOrd="1" destOrd="0" parTransId="{5E9931E6-480B-4329-87D1-3FE4A724BD83}" sibTransId="{36C09D72-4FE7-445C-9F50-9CDD44609CF9}"/>
    <dgm:cxn modelId="{AEC0EBAA-8162-44F4-9E41-C4687DDECD44}" type="presOf" srcId="{93B67A6D-6434-495D-B3DA-AB727CA7DACB}" destId="{83A58405-884E-4C27-979A-C1442A3DD897}" srcOrd="0" destOrd="0" presId="urn:microsoft.com/office/officeart/2005/8/layout/hProcess9"/>
    <dgm:cxn modelId="{3787ADB1-767B-4AE7-AD3A-A1FA97F7B8FE}" type="presOf" srcId="{2E2E3ECA-6EEF-4B8A-B6BA-54467FC74D71}" destId="{B10169B1-3FAD-441B-B438-D9EEE73C2620}" srcOrd="0" destOrd="0" presId="urn:microsoft.com/office/officeart/2005/8/layout/hProcess9"/>
    <dgm:cxn modelId="{0F0498BD-8A85-4DB0-B480-2CC2619231A0}" srcId="{6870298F-AC1B-415A-828B-9A748477C2F4}" destId="{2E2E3ECA-6EEF-4B8A-B6BA-54467FC74D71}" srcOrd="4" destOrd="0" parTransId="{113C1F11-0AF4-4805-9E46-229ADC252E68}" sibTransId="{653269C8-09B7-4019-8FBD-4DED6D0FE748}"/>
    <dgm:cxn modelId="{12369AC6-A0B7-411B-A3EC-021EEF4DF724}" srcId="{6870298F-AC1B-415A-828B-9A748477C2F4}" destId="{93B67A6D-6434-495D-B3DA-AB727CA7DACB}" srcOrd="2" destOrd="0" parTransId="{7D9C9F56-C983-4DC6-842B-226BBB14DABD}" sibTransId="{46969A27-E50C-41AB-B02C-0E8DCFD50233}"/>
    <dgm:cxn modelId="{69486838-6932-4321-B4BE-EF3A9627BE0C}" type="presParOf" srcId="{A38A3A1D-AC61-449C-ACF1-7254CAFA63FE}" destId="{60F7E39D-779D-4FF5-9DE5-50E72258F954}" srcOrd="0" destOrd="0" presId="urn:microsoft.com/office/officeart/2005/8/layout/hProcess9"/>
    <dgm:cxn modelId="{76F4E014-2C19-4CDF-ADF6-3F42BB8178A1}" type="presParOf" srcId="{A38A3A1D-AC61-449C-ACF1-7254CAFA63FE}" destId="{D43BE539-D6B6-4939-8F7A-05A546D22D47}" srcOrd="1" destOrd="0" presId="urn:microsoft.com/office/officeart/2005/8/layout/hProcess9"/>
    <dgm:cxn modelId="{AA7A63BB-A68C-4D29-878F-7869E2D70D16}" type="presParOf" srcId="{D43BE539-D6B6-4939-8F7A-05A546D22D47}" destId="{B6DB2AF3-579F-4FF5-B34C-EB7EDAB1136A}" srcOrd="0" destOrd="0" presId="urn:microsoft.com/office/officeart/2005/8/layout/hProcess9"/>
    <dgm:cxn modelId="{A02B4D46-2316-42AD-9510-437F80692233}" type="presParOf" srcId="{D43BE539-D6B6-4939-8F7A-05A546D22D47}" destId="{C25DFA37-EA7C-4983-AB8D-43616C1E4F1B}" srcOrd="1" destOrd="0" presId="urn:microsoft.com/office/officeart/2005/8/layout/hProcess9"/>
    <dgm:cxn modelId="{6CE8867D-9EB4-457E-B3A6-5E379E8E7200}" type="presParOf" srcId="{D43BE539-D6B6-4939-8F7A-05A546D22D47}" destId="{623B618B-58B5-4F82-9FA5-13A7E0F72BD1}" srcOrd="2" destOrd="0" presId="urn:microsoft.com/office/officeart/2005/8/layout/hProcess9"/>
    <dgm:cxn modelId="{EA7267BC-995C-4E28-A62B-A82D367B6C6B}" type="presParOf" srcId="{D43BE539-D6B6-4939-8F7A-05A546D22D47}" destId="{17B5E977-39DC-4A3B-A373-C87C73014015}" srcOrd="3" destOrd="0" presId="urn:microsoft.com/office/officeart/2005/8/layout/hProcess9"/>
    <dgm:cxn modelId="{C44CDBBE-35FC-4C41-9C1D-53D82EAD6B9F}" type="presParOf" srcId="{D43BE539-D6B6-4939-8F7A-05A546D22D47}" destId="{83A58405-884E-4C27-979A-C1442A3DD897}" srcOrd="4" destOrd="0" presId="urn:microsoft.com/office/officeart/2005/8/layout/hProcess9"/>
    <dgm:cxn modelId="{301CF57E-2A43-4D01-8303-07761FEFCD40}" type="presParOf" srcId="{D43BE539-D6B6-4939-8F7A-05A546D22D47}" destId="{934AA66C-4314-45B1-96A3-EEE14E015FB4}" srcOrd="5" destOrd="0" presId="urn:microsoft.com/office/officeart/2005/8/layout/hProcess9"/>
    <dgm:cxn modelId="{D15A6791-FA17-4ACD-88B6-55959AF251C1}" type="presParOf" srcId="{D43BE539-D6B6-4939-8F7A-05A546D22D47}" destId="{B73D411D-E6DD-4AD6-B937-A0E7181B2E48}" srcOrd="6" destOrd="0" presId="urn:microsoft.com/office/officeart/2005/8/layout/hProcess9"/>
    <dgm:cxn modelId="{D57E704A-D619-444D-AE95-3B555FC32771}" type="presParOf" srcId="{D43BE539-D6B6-4939-8F7A-05A546D22D47}" destId="{6DB8DD4A-477F-492B-ABF0-6B3393B169DF}" srcOrd="7" destOrd="0" presId="urn:microsoft.com/office/officeart/2005/8/layout/hProcess9"/>
    <dgm:cxn modelId="{B0C0383C-E6A1-491B-88AC-CEA79B241B1A}" type="presParOf" srcId="{D43BE539-D6B6-4939-8F7A-05A546D22D47}" destId="{B10169B1-3FAD-441B-B438-D9EEE73C2620}" srcOrd="8" destOrd="0" presId="urn:microsoft.com/office/officeart/2005/8/layout/hProcess9"/>
    <dgm:cxn modelId="{AA8B97D4-C684-4CBB-B74E-BED533FF3C1B}" type="presParOf" srcId="{D43BE539-D6B6-4939-8F7A-05A546D22D47}" destId="{9336E86F-2028-469C-916C-ED378DB6D8E0}" srcOrd="9" destOrd="0" presId="urn:microsoft.com/office/officeart/2005/8/layout/hProcess9"/>
    <dgm:cxn modelId="{8F5EC298-531B-4A6A-8834-1C817AFA6032}" type="presParOf" srcId="{D43BE539-D6B6-4939-8F7A-05A546D22D47}" destId="{0A0BC4B6-B2BF-40E9-B945-C17BD7FDFB47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BCADD9-31BF-4A66-9F54-0832A7E204DD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D25DF692-48D3-4F75-B506-7A0FAD179A6B}">
      <dgm:prSet phldrT="[Text]" custT="1"/>
      <dgm:spPr>
        <a:solidFill>
          <a:srgbClr val="002060">
            <a:alpha val="90000"/>
          </a:srgbClr>
        </a:solidFill>
        <a:ln>
          <a:solidFill>
            <a:schemeClr val="accent1">
              <a:hueOff val="0"/>
              <a:satOff val="0"/>
              <a:lumOff val="0"/>
            </a:schemeClr>
          </a:solidFill>
        </a:ln>
        <a:effectLst>
          <a:softEdge rad="0"/>
        </a:effectLst>
      </dgm:spPr>
      <dgm:t>
        <a:bodyPr/>
        <a:lstStyle/>
        <a:p>
          <a:r>
            <a:rPr lang="en-US" sz="1800" dirty="0">
              <a:solidFill>
                <a:schemeClr val="bg1"/>
              </a:solidFill>
            </a:rPr>
            <a:t>Review Testing Conditions</a:t>
          </a:r>
        </a:p>
        <a:p>
          <a:endParaRPr lang="en-US" sz="1800" dirty="0">
            <a:solidFill>
              <a:schemeClr val="bg1"/>
            </a:solidFill>
          </a:endParaRPr>
        </a:p>
      </dgm:t>
    </dgm:pt>
    <dgm:pt modelId="{A7E94978-4BBE-4A5F-8CF2-AB44B4D5D0E5}" type="parTrans" cxnId="{B8EE50B7-A124-47FB-A01E-5ED43374F5E0}">
      <dgm:prSet/>
      <dgm:spPr/>
      <dgm:t>
        <a:bodyPr/>
        <a:lstStyle/>
        <a:p>
          <a:endParaRPr lang="en-US"/>
        </a:p>
      </dgm:t>
    </dgm:pt>
    <dgm:pt modelId="{8380DC37-B5A9-4061-A602-E5120D9FBE8A}" type="sibTrans" cxnId="{B8EE50B7-A124-47FB-A01E-5ED43374F5E0}">
      <dgm:prSet/>
      <dgm:spPr/>
      <dgm:t>
        <a:bodyPr/>
        <a:lstStyle/>
        <a:p>
          <a:endParaRPr lang="en-US"/>
        </a:p>
      </dgm:t>
    </dgm:pt>
    <dgm:pt modelId="{1CCC33FD-8EF1-4F0B-B7CE-DF5DFE3323F2}">
      <dgm:prSet phldrT="[Text]" custT="1"/>
      <dgm:spPr>
        <a:solidFill>
          <a:srgbClr val="2B8EC7">
            <a:alpha val="90000"/>
          </a:srgbClr>
        </a:solidFill>
      </dgm:spPr>
      <dgm:t>
        <a:bodyPr/>
        <a:lstStyle/>
        <a:p>
          <a:r>
            <a:rPr lang="en-US" sz="1800" dirty="0">
              <a:solidFill>
                <a:schemeClr val="bg1"/>
              </a:solidFill>
            </a:rPr>
            <a:t>Consult “Resources Not Requiring Prior Approval</a:t>
          </a:r>
        </a:p>
      </dgm:t>
    </dgm:pt>
    <dgm:pt modelId="{5EB4BAD8-D30D-4717-864D-FC97778EE134}" type="parTrans" cxnId="{A61AA40F-A30D-421F-8E07-5CCBDE76CB8A}">
      <dgm:prSet/>
      <dgm:spPr/>
      <dgm:t>
        <a:bodyPr/>
        <a:lstStyle/>
        <a:p>
          <a:endParaRPr lang="en-US"/>
        </a:p>
      </dgm:t>
    </dgm:pt>
    <dgm:pt modelId="{9EC7BF40-8E8D-4342-B124-C9651A6D9C34}" type="sibTrans" cxnId="{A61AA40F-A30D-421F-8E07-5CCBDE76CB8A}">
      <dgm:prSet/>
      <dgm:spPr/>
      <dgm:t>
        <a:bodyPr/>
        <a:lstStyle/>
        <a:p>
          <a:endParaRPr lang="en-US"/>
        </a:p>
      </dgm:t>
    </dgm:pt>
    <dgm:pt modelId="{81DB8225-5530-46FF-BFDB-171ECD24E32C}">
      <dgm:prSet phldrT="[Text]" custT="1"/>
      <dgm:spPr>
        <a:solidFill>
          <a:srgbClr val="4DBBC6">
            <a:alpha val="90000"/>
          </a:srgbClr>
        </a:solidFill>
      </dgm:spPr>
      <dgm:t>
        <a:bodyPr/>
        <a:lstStyle/>
        <a:p>
          <a:r>
            <a:rPr lang="en-US" sz="1800" dirty="0"/>
            <a:t>Consider Application Cycles and Important Dates</a:t>
          </a:r>
        </a:p>
      </dgm:t>
    </dgm:pt>
    <dgm:pt modelId="{563A3AEE-F2DB-4A4A-9C0A-8AD82289BF3A}" type="parTrans" cxnId="{C928301D-0727-4F21-A424-B0AEB9FE11CA}">
      <dgm:prSet/>
      <dgm:spPr/>
      <dgm:t>
        <a:bodyPr/>
        <a:lstStyle/>
        <a:p>
          <a:endParaRPr lang="en-US"/>
        </a:p>
      </dgm:t>
    </dgm:pt>
    <dgm:pt modelId="{43D2AFE6-F9A0-458E-AF90-46B14B51C8C0}" type="sibTrans" cxnId="{C928301D-0727-4F21-A424-B0AEB9FE11CA}">
      <dgm:prSet/>
      <dgm:spPr/>
      <dgm:t>
        <a:bodyPr/>
        <a:lstStyle/>
        <a:p>
          <a:endParaRPr lang="en-US"/>
        </a:p>
      </dgm:t>
    </dgm:pt>
    <dgm:pt modelId="{FBC1F9A2-AA5D-4011-89BA-672ABF98B71D}">
      <dgm:prSet phldrT="[Text]" custT="1"/>
      <dgm:spPr>
        <a:solidFill>
          <a:srgbClr val="83CAAC">
            <a:alpha val="90000"/>
          </a:srgb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Review Documentation Requirements</a:t>
          </a:r>
        </a:p>
      </dgm:t>
    </dgm:pt>
    <dgm:pt modelId="{FDF394A9-3515-4202-AFE9-F283FFD3EA54}" type="parTrans" cxnId="{4F9A1361-4C12-4383-A7BC-21417B0DBE19}">
      <dgm:prSet/>
      <dgm:spPr/>
      <dgm:t>
        <a:bodyPr/>
        <a:lstStyle/>
        <a:p>
          <a:endParaRPr lang="en-US"/>
        </a:p>
      </dgm:t>
    </dgm:pt>
    <dgm:pt modelId="{CAC6044C-FFF7-4AD8-B558-E5F75A7EA171}" type="sibTrans" cxnId="{4F9A1361-4C12-4383-A7BC-21417B0DBE19}">
      <dgm:prSet/>
      <dgm:spPr/>
      <dgm:t>
        <a:bodyPr/>
        <a:lstStyle/>
        <a:p>
          <a:endParaRPr lang="en-US"/>
        </a:p>
      </dgm:t>
    </dgm:pt>
    <dgm:pt modelId="{64EADBB4-5A8C-4E34-B320-6DAAEFC212E0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Submit Application and Supporting Documentation</a:t>
          </a:r>
        </a:p>
      </dgm:t>
    </dgm:pt>
    <dgm:pt modelId="{5520B975-9EFC-413E-AE65-46CA0A94A53B}" type="parTrans" cxnId="{0612B272-D294-4D2C-B14F-A2A00E3AB39A}">
      <dgm:prSet/>
      <dgm:spPr/>
      <dgm:t>
        <a:bodyPr/>
        <a:lstStyle/>
        <a:p>
          <a:endParaRPr lang="en-US"/>
        </a:p>
      </dgm:t>
    </dgm:pt>
    <dgm:pt modelId="{FBE56915-1E4E-4A61-95C1-972E45FA6ED8}" type="sibTrans" cxnId="{0612B272-D294-4D2C-B14F-A2A00E3AB39A}">
      <dgm:prSet/>
      <dgm:spPr/>
      <dgm:t>
        <a:bodyPr/>
        <a:lstStyle/>
        <a:p>
          <a:endParaRPr lang="en-US"/>
        </a:p>
      </dgm:t>
    </dgm:pt>
    <dgm:pt modelId="{0028ECA2-9EE8-4FC3-A208-B9326591A57D}" type="pres">
      <dgm:prSet presAssocID="{9ABCADD9-31BF-4A66-9F54-0832A7E204DD}" presName="Name0" presStyleCnt="0">
        <dgm:presLayoutVars>
          <dgm:dir/>
          <dgm:resizeHandles val="exact"/>
        </dgm:presLayoutVars>
      </dgm:prSet>
      <dgm:spPr/>
    </dgm:pt>
    <dgm:pt modelId="{F168257E-B6CB-4125-AB77-A89E73E4D602}" type="pres">
      <dgm:prSet presAssocID="{D25DF692-48D3-4F75-B506-7A0FAD179A6B}" presName="composite" presStyleCnt="0"/>
      <dgm:spPr/>
    </dgm:pt>
    <dgm:pt modelId="{52E18F99-F9BC-4CAD-A647-B4272A239C02}" type="pres">
      <dgm:prSet presAssocID="{D25DF692-48D3-4F75-B506-7A0FAD179A6B}" presName="bgChev" presStyleLbl="node1" presStyleIdx="0" presStyleCnt="5"/>
      <dgm:spPr/>
    </dgm:pt>
    <dgm:pt modelId="{C0B8E38A-840B-4CC3-A90C-45760453E077}" type="pres">
      <dgm:prSet presAssocID="{D25DF692-48D3-4F75-B506-7A0FAD179A6B}" presName="txNode" presStyleLbl="fgAcc1" presStyleIdx="0" presStyleCnt="5" custScaleX="114982" custScaleY="225997" custLinFactNeighborX="-2124" custLinFactNeighborY="85959">
        <dgm:presLayoutVars>
          <dgm:bulletEnabled val="1"/>
        </dgm:presLayoutVars>
      </dgm:prSet>
      <dgm:spPr/>
    </dgm:pt>
    <dgm:pt modelId="{BEFFE427-A515-4C23-9235-5617DF24930B}" type="pres">
      <dgm:prSet presAssocID="{8380DC37-B5A9-4061-A602-E5120D9FBE8A}" presName="compositeSpace" presStyleCnt="0"/>
      <dgm:spPr/>
    </dgm:pt>
    <dgm:pt modelId="{ED73C52B-FEB1-4A0C-AEAE-9AF86DD0A517}" type="pres">
      <dgm:prSet presAssocID="{1CCC33FD-8EF1-4F0B-B7CE-DF5DFE3323F2}" presName="composite" presStyleCnt="0"/>
      <dgm:spPr/>
    </dgm:pt>
    <dgm:pt modelId="{92150168-36A0-4DD3-87C4-D9483869E516}" type="pres">
      <dgm:prSet presAssocID="{1CCC33FD-8EF1-4F0B-B7CE-DF5DFE3323F2}" presName="bgChev" presStyleLbl="node1" presStyleIdx="1" presStyleCnt="5"/>
      <dgm:spPr/>
    </dgm:pt>
    <dgm:pt modelId="{4CCD6AC0-0E98-4F0D-8D25-65BD2FBA038D}" type="pres">
      <dgm:prSet presAssocID="{1CCC33FD-8EF1-4F0B-B7CE-DF5DFE3323F2}" presName="txNode" presStyleLbl="fgAcc1" presStyleIdx="1" presStyleCnt="5" custScaleX="113552" custScaleY="221349" custLinFactNeighborX="-3186" custLinFactNeighborY="83636">
        <dgm:presLayoutVars>
          <dgm:bulletEnabled val="1"/>
        </dgm:presLayoutVars>
      </dgm:prSet>
      <dgm:spPr/>
    </dgm:pt>
    <dgm:pt modelId="{8B254366-C603-4AA7-BA21-28AE461A82A1}" type="pres">
      <dgm:prSet presAssocID="{9EC7BF40-8E8D-4342-B124-C9651A6D9C34}" presName="compositeSpace" presStyleCnt="0"/>
      <dgm:spPr/>
    </dgm:pt>
    <dgm:pt modelId="{9FEEBA84-7828-480C-9B88-C790A9003605}" type="pres">
      <dgm:prSet presAssocID="{81DB8225-5530-46FF-BFDB-171ECD24E32C}" presName="composite" presStyleCnt="0"/>
      <dgm:spPr/>
    </dgm:pt>
    <dgm:pt modelId="{72EC735F-CDCE-45E4-BFAD-AFD8F90708F2}" type="pres">
      <dgm:prSet presAssocID="{81DB8225-5530-46FF-BFDB-171ECD24E32C}" presName="bgChev" presStyleLbl="node1" presStyleIdx="2" presStyleCnt="5"/>
      <dgm:spPr/>
    </dgm:pt>
    <dgm:pt modelId="{4229DA96-DD36-44ED-AAF1-F6CDE7D3E10D}" type="pres">
      <dgm:prSet presAssocID="{81DB8225-5530-46FF-BFDB-171ECD24E32C}" presName="txNode" presStyleLbl="fgAcc1" presStyleIdx="2" presStyleCnt="5" custScaleX="112832" custScaleY="221349" custLinFactNeighborX="-1062" custLinFactNeighborY="81312">
        <dgm:presLayoutVars>
          <dgm:bulletEnabled val="1"/>
        </dgm:presLayoutVars>
      </dgm:prSet>
      <dgm:spPr/>
    </dgm:pt>
    <dgm:pt modelId="{D0AF5A0E-B81B-48A4-877D-2DDE4F9982AF}" type="pres">
      <dgm:prSet presAssocID="{43D2AFE6-F9A0-458E-AF90-46B14B51C8C0}" presName="compositeSpace" presStyleCnt="0"/>
      <dgm:spPr/>
    </dgm:pt>
    <dgm:pt modelId="{43E24F90-F29A-4E9F-9383-AFDA0F11B40E}" type="pres">
      <dgm:prSet presAssocID="{FBC1F9A2-AA5D-4011-89BA-672ABF98B71D}" presName="composite" presStyleCnt="0"/>
      <dgm:spPr/>
    </dgm:pt>
    <dgm:pt modelId="{E709FD74-7819-47A9-8206-6D6FAA886932}" type="pres">
      <dgm:prSet presAssocID="{FBC1F9A2-AA5D-4011-89BA-672ABF98B71D}" presName="bgChev" presStyleLbl="node1" presStyleIdx="3" presStyleCnt="5"/>
      <dgm:spPr/>
    </dgm:pt>
    <dgm:pt modelId="{BE505245-2ED5-4E8F-AC7E-1E3F27FDC5B3}" type="pres">
      <dgm:prSet presAssocID="{FBC1F9A2-AA5D-4011-89BA-672ABF98B71D}" presName="txNode" presStyleLbl="fgAcc1" presStyleIdx="3" presStyleCnt="5" custScaleX="122950" custScaleY="219597" custLinFactNeighborX="-1089" custLinFactNeighborY="79308">
        <dgm:presLayoutVars>
          <dgm:bulletEnabled val="1"/>
        </dgm:presLayoutVars>
      </dgm:prSet>
      <dgm:spPr/>
    </dgm:pt>
    <dgm:pt modelId="{DD4FB1A4-4339-48FF-A37F-9DB2432DB473}" type="pres">
      <dgm:prSet presAssocID="{CAC6044C-FFF7-4AD8-B558-E5F75A7EA171}" presName="compositeSpace" presStyleCnt="0"/>
      <dgm:spPr/>
    </dgm:pt>
    <dgm:pt modelId="{06FDBE09-4CAF-4430-AB0C-FEE07EE04278}" type="pres">
      <dgm:prSet presAssocID="{64EADBB4-5A8C-4E34-B320-6DAAEFC212E0}" presName="composite" presStyleCnt="0"/>
      <dgm:spPr/>
    </dgm:pt>
    <dgm:pt modelId="{BD0D5C1E-C488-4E74-BB39-6437D7CF0C64}" type="pres">
      <dgm:prSet presAssocID="{64EADBB4-5A8C-4E34-B320-6DAAEFC212E0}" presName="bgChev" presStyleLbl="node1" presStyleIdx="4" presStyleCnt="5"/>
      <dgm:spPr/>
    </dgm:pt>
    <dgm:pt modelId="{D054364B-690C-4574-ACAF-3ED6577C9413}" type="pres">
      <dgm:prSet presAssocID="{64EADBB4-5A8C-4E34-B320-6DAAEFC212E0}" presName="txNode" presStyleLbl="fgAcc1" presStyleIdx="4" presStyleCnt="5" custScaleX="124459" custScaleY="234056" custLinFactNeighborX="310" custLinFactNeighborY="85343">
        <dgm:presLayoutVars>
          <dgm:bulletEnabled val="1"/>
        </dgm:presLayoutVars>
      </dgm:prSet>
      <dgm:spPr/>
    </dgm:pt>
  </dgm:ptLst>
  <dgm:cxnLst>
    <dgm:cxn modelId="{4D90BA08-FF4F-4056-9282-4430EDEDB5E0}" type="presOf" srcId="{81DB8225-5530-46FF-BFDB-171ECD24E32C}" destId="{4229DA96-DD36-44ED-AAF1-F6CDE7D3E10D}" srcOrd="0" destOrd="0" presId="urn:microsoft.com/office/officeart/2005/8/layout/chevronAccent+Icon"/>
    <dgm:cxn modelId="{CB151E09-1F36-4E1D-A9D8-2FBE37B4752D}" type="presOf" srcId="{9ABCADD9-31BF-4A66-9F54-0832A7E204DD}" destId="{0028ECA2-9EE8-4FC3-A208-B9326591A57D}" srcOrd="0" destOrd="0" presId="urn:microsoft.com/office/officeart/2005/8/layout/chevronAccent+Icon"/>
    <dgm:cxn modelId="{A61AA40F-A30D-421F-8E07-5CCBDE76CB8A}" srcId="{9ABCADD9-31BF-4A66-9F54-0832A7E204DD}" destId="{1CCC33FD-8EF1-4F0B-B7CE-DF5DFE3323F2}" srcOrd="1" destOrd="0" parTransId="{5EB4BAD8-D30D-4717-864D-FC97778EE134}" sibTransId="{9EC7BF40-8E8D-4342-B124-C9651A6D9C34}"/>
    <dgm:cxn modelId="{C928301D-0727-4F21-A424-B0AEB9FE11CA}" srcId="{9ABCADD9-31BF-4A66-9F54-0832A7E204DD}" destId="{81DB8225-5530-46FF-BFDB-171ECD24E32C}" srcOrd="2" destOrd="0" parTransId="{563A3AEE-F2DB-4A4A-9C0A-8AD82289BF3A}" sibTransId="{43D2AFE6-F9A0-458E-AF90-46B14B51C8C0}"/>
    <dgm:cxn modelId="{E9A3AF1E-C5ED-4BDD-86A7-62ECBEE21FEE}" type="presOf" srcId="{64EADBB4-5A8C-4E34-B320-6DAAEFC212E0}" destId="{D054364B-690C-4574-ACAF-3ED6577C9413}" srcOrd="0" destOrd="0" presId="urn:microsoft.com/office/officeart/2005/8/layout/chevronAccent+Icon"/>
    <dgm:cxn modelId="{4F9A1361-4C12-4383-A7BC-21417B0DBE19}" srcId="{9ABCADD9-31BF-4A66-9F54-0832A7E204DD}" destId="{FBC1F9A2-AA5D-4011-89BA-672ABF98B71D}" srcOrd="3" destOrd="0" parTransId="{FDF394A9-3515-4202-AFE9-F283FFD3EA54}" sibTransId="{CAC6044C-FFF7-4AD8-B558-E5F75A7EA171}"/>
    <dgm:cxn modelId="{0612B272-D294-4D2C-B14F-A2A00E3AB39A}" srcId="{9ABCADD9-31BF-4A66-9F54-0832A7E204DD}" destId="{64EADBB4-5A8C-4E34-B320-6DAAEFC212E0}" srcOrd="4" destOrd="0" parTransId="{5520B975-9EFC-413E-AE65-46CA0A94A53B}" sibTransId="{FBE56915-1E4E-4A61-95C1-972E45FA6ED8}"/>
    <dgm:cxn modelId="{8EE5AC73-405F-4502-ACD5-08BE75522964}" type="presOf" srcId="{D25DF692-48D3-4F75-B506-7A0FAD179A6B}" destId="{C0B8E38A-840B-4CC3-A90C-45760453E077}" srcOrd="0" destOrd="0" presId="urn:microsoft.com/office/officeart/2005/8/layout/chevronAccent+Icon"/>
    <dgm:cxn modelId="{5ED5EA9F-D2EE-4C6A-AA54-8C5D4233B4AD}" type="presOf" srcId="{FBC1F9A2-AA5D-4011-89BA-672ABF98B71D}" destId="{BE505245-2ED5-4E8F-AC7E-1E3F27FDC5B3}" srcOrd="0" destOrd="0" presId="urn:microsoft.com/office/officeart/2005/8/layout/chevronAccent+Icon"/>
    <dgm:cxn modelId="{B8EE50B7-A124-47FB-A01E-5ED43374F5E0}" srcId="{9ABCADD9-31BF-4A66-9F54-0832A7E204DD}" destId="{D25DF692-48D3-4F75-B506-7A0FAD179A6B}" srcOrd="0" destOrd="0" parTransId="{A7E94978-4BBE-4A5F-8CF2-AB44B4D5D0E5}" sibTransId="{8380DC37-B5A9-4061-A602-E5120D9FBE8A}"/>
    <dgm:cxn modelId="{1ED063C9-393B-4A4D-94BE-6944E4BBAA56}" type="presOf" srcId="{1CCC33FD-8EF1-4F0B-B7CE-DF5DFE3323F2}" destId="{4CCD6AC0-0E98-4F0D-8D25-65BD2FBA038D}" srcOrd="0" destOrd="0" presId="urn:microsoft.com/office/officeart/2005/8/layout/chevronAccent+Icon"/>
    <dgm:cxn modelId="{5B0E2DDA-F88E-4727-9D22-D02DC1EDE6CF}" type="presParOf" srcId="{0028ECA2-9EE8-4FC3-A208-B9326591A57D}" destId="{F168257E-B6CB-4125-AB77-A89E73E4D602}" srcOrd="0" destOrd="0" presId="urn:microsoft.com/office/officeart/2005/8/layout/chevronAccent+Icon"/>
    <dgm:cxn modelId="{D7632858-0729-4308-BDC7-2246212A5728}" type="presParOf" srcId="{F168257E-B6CB-4125-AB77-A89E73E4D602}" destId="{52E18F99-F9BC-4CAD-A647-B4272A239C02}" srcOrd="0" destOrd="0" presId="urn:microsoft.com/office/officeart/2005/8/layout/chevronAccent+Icon"/>
    <dgm:cxn modelId="{561D2178-B482-4F77-84A5-D68201FD86B5}" type="presParOf" srcId="{F168257E-B6CB-4125-AB77-A89E73E4D602}" destId="{C0B8E38A-840B-4CC3-A90C-45760453E077}" srcOrd="1" destOrd="0" presId="urn:microsoft.com/office/officeart/2005/8/layout/chevronAccent+Icon"/>
    <dgm:cxn modelId="{50557EC0-2FAC-4C9E-B59E-50B8AF8D25EE}" type="presParOf" srcId="{0028ECA2-9EE8-4FC3-A208-B9326591A57D}" destId="{BEFFE427-A515-4C23-9235-5617DF24930B}" srcOrd="1" destOrd="0" presId="urn:microsoft.com/office/officeart/2005/8/layout/chevronAccent+Icon"/>
    <dgm:cxn modelId="{3FFC7A47-88C2-4602-B6EE-D415981E5FAC}" type="presParOf" srcId="{0028ECA2-9EE8-4FC3-A208-B9326591A57D}" destId="{ED73C52B-FEB1-4A0C-AEAE-9AF86DD0A517}" srcOrd="2" destOrd="0" presId="urn:microsoft.com/office/officeart/2005/8/layout/chevronAccent+Icon"/>
    <dgm:cxn modelId="{BD569872-B0BC-4BDD-B151-6A44044526DF}" type="presParOf" srcId="{ED73C52B-FEB1-4A0C-AEAE-9AF86DD0A517}" destId="{92150168-36A0-4DD3-87C4-D9483869E516}" srcOrd="0" destOrd="0" presId="urn:microsoft.com/office/officeart/2005/8/layout/chevronAccent+Icon"/>
    <dgm:cxn modelId="{0BBC9CC4-D405-467A-8073-97B7DFB501A8}" type="presParOf" srcId="{ED73C52B-FEB1-4A0C-AEAE-9AF86DD0A517}" destId="{4CCD6AC0-0E98-4F0D-8D25-65BD2FBA038D}" srcOrd="1" destOrd="0" presId="urn:microsoft.com/office/officeart/2005/8/layout/chevronAccent+Icon"/>
    <dgm:cxn modelId="{2187458C-196A-4B8B-B8DF-450313284890}" type="presParOf" srcId="{0028ECA2-9EE8-4FC3-A208-B9326591A57D}" destId="{8B254366-C603-4AA7-BA21-28AE461A82A1}" srcOrd="3" destOrd="0" presId="urn:microsoft.com/office/officeart/2005/8/layout/chevronAccent+Icon"/>
    <dgm:cxn modelId="{BB504F1B-BB62-4D6E-BCD1-844E1A8DE803}" type="presParOf" srcId="{0028ECA2-9EE8-4FC3-A208-B9326591A57D}" destId="{9FEEBA84-7828-480C-9B88-C790A9003605}" srcOrd="4" destOrd="0" presId="urn:microsoft.com/office/officeart/2005/8/layout/chevronAccent+Icon"/>
    <dgm:cxn modelId="{8E406E45-0130-43AB-86BE-925537CDBE66}" type="presParOf" srcId="{9FEEBA84-7828-480C-9B88-C790A9003605}" destId="{72EC735F-CDCE-45E4-BFAD-AFD8F90708F2}" srcOrd="0" destOrd="0" presId="urn:microsoft.com/office/officeart/2005/8/layout/chevronAccent+Icon"/>
    <dgm:cxn modelId="{8A8B336A-6A24-4F4A-919F-A5BB48EC21A6}" type="presParOf" srcId="{9FEEBA84-7828-480C-9B88-C790A9003605}" destId="{4229DA96-DD36-44ED-AAF1-F6CDE7D3E10D}" srcOrd="1" destOrd="0" presId="urn:microsoft.com/office/officeart/2005/8/layout/chevronAccent+Icon"/>
    <dgm:cxn modelId="{A0D5B664-62BE-4A2A-96DB-776B8A39337D}" type="presParOf" srcId="{0028ECA2-9EE8-4FC3-A208-B9326591A57D}" destId="{D0AF5A0E-B81B-48A4-877D-2DDE4F9982AF}" srcOrd="5" destOrd="0" presId="urn:microsoft.com/office/officeart/2005/8/layout/chevronAccent+Icon"/>
    <dgm:cxn modelId="{A1169D10-BE8C-4C79-B2E0-F34FF0D36D1E}" type="presParOf" srcId="{0028ECA2-9EE8-4FC3-A208-B9326591A57D}" destId="{43E24F90-F29A-4E9F-9383-AFDA0F11B40E}" srcOrd="6" destOrd="0" presId="urn:microsoft.com/office/officeart/2005/8/layout/chevronAccent+Icon"/>
    <dgm:cxn modelId="{5689F956-FE37-45BF-8512-CEC74792A969}" type="presParOf" srcId="{43E24F90-F29A-4E9F-9383-AFDA0F11B40E}" destId="{E709FD74-7819-47A9-8206-6D6FAA886932}" srcOrd="0" destOrd="0" presId="urn:microsoft.com/office/officeart/2005/8/layout/chevronAccent+Icon"/>
    <dgm:cxn modelId="{C917C5E0-57FE-47DC-AA8C-75D56D1A9028}" type="presParOf" srcId="{43E24F90-F29A-4E9F-9383-AFDA0F11B40E}" destId="{BE505245-2ED5-4E8F-AC7E-1E3F27FDC5B3}" srcOrd="1" destOrd="0" presId="urn:microsoft.com/office/officeart/2005/8/layout/chevronAccent+Icon"/>
    <dgm:cxn modelId="{075221E8-9CDF-4069-A061-8BF115EB3918}" type="presParOf" srcId="{0028ECA2-9EE8-4FC3-A208-B9326591A57D}" destId="{DD4FB1A4-4339-48FF-A37F-9DB2432DB473}" srcOrd="7" destOrd="0" presId="urn:microsoft.com/office/officeart/2005/8/layout/chevronAccent+Icon"/>
    <dgm:cxn modelId="{FEBDBD95-F3B0-4079-84B3-E8899525DF23}" type="presParOf" srcId="{0028ECA2-9EE8-4FC3-A208-B9326591A57D}" destId="{06FDBE09-4CAF-4430-AB0C-FEE07EE04278}" srcOrd="8" destOrd="0" presId="urn:microsoft.com/office/officeart/2005/8/layout/chevronAccent+Icon"/>
    <dgm:cxn modelId="{1BF2BBD9-FE98-4790-85DF-46D3B27818AE}" type="presParOf" srcId="{06FDBE09-4CAF-4430-AB0C-FEE07EE04278}" destId="{BD0D5C1E-C488-4E74-BB39-6437D7CF0C64}" srcOrd="0" destOrd="0" presId="urn:microsoft.com/office/officeart/2005/8/layout/chevronAccent+Icon"/>
    <dgm:cxn modelId="{A4FD00EA-A319-45CE-B0C0-CEC375FBE888}" type="presParOf" srcId="{06FDBE09-4CAF-4430-AB0C-FEE07EE04278}" destId="{D054364B-690C-4574-ACAF-3ED6577C9413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22F1F7-B31E-456D-A897-6528EA61FD7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449857-7FF7-4F4C-8B3B-CBFDCC465E98}">
      <dgm:prSet phldrT="[Text]"/>
      <dgm:spPr/>
      <dgm:t>
        <a:bodyPr/>
        <a:lstStyle/>
        <a:p>
          <a:r>
            <a:rPr lang="en-US" dirty="0"/>
            <a:t>Apply Early!</a:t>
          </a:r>
        </a:p>
      </dgm:t>
    </dgm:pt>
    <dgm:pt modelId="{2E1CE046-F8B3-4E48-8707-AD46DDC1FEE4}" type="parTrans" cxnId="{C3355612-FE75-4578-A6B1-5F1BCF63FB2E}">
      <dgm:prSet/>
      <dgm:spPr/>
      <dgm:t>
        <a:bodyPr/>
        <a:lstStyle/>
        <a:p>
          <a:endParaRPr lang="en-US"/>
        </a:p>
      </dgm:t>
    </dgm:pt>
    <dgm:pt modelId="{BB116E8C-2713-47CD-859A-A4A359CB3930}" type="sibTrans" cxnId="{C3355612-FE75-4578-A6B1-5F1BCF63FB2E}">
      <dgm:prSet/>
      <dgm:spPr/>
      <dgm:t>
        <a:bodyPr/>
        <a:lstStyle/>
        <a:p>
          <a:endParaRPr lang="en-US"/>
        </a:p>
      </dgm:t>
    </dgm:pt>
    <dgm:pt modelId="{A09BA8F2-2B49-4423-AC5B-E7910A1E0723}">
      <dgm:prSet phldrT="[Text]"/>
      <dgm:spPr>
        <a:solidFill>
          <a:srgbClr val="83CAAC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Review timeframes are 30 – 60 days</a:t>
          </a:r>
        </a:p>
      </dgm:t>
    </dgm:pt>
    <dgm:pt modelId="{BED48B58-64CF-4CED-910C-210F937B7045}" type="parTrans" cxnId="{32AEF6FB-3AD9-4AE3-9592-9DE6CA2C1643}">
      <dgm:prSet/>
      <dgm:spPr/>
      <dgm:t>
        <a:bodyPr/>
        <a:lstStyle/>
        <a:p>
          <a:endParaRPr lang="en-US"/>
        </a:p>
      </dgm:t>
    </dgm:pt>
    <dgm:pt modelId="{DA7A4B8A-ACCA-4CFE-B731-4C8071D48DCF}" type="sibTrans" cxnId="{32AEF6FB-3AD9-4AE3-9592-9DE6CA2C1643}">
      <dgm:prSet/>
      <dgm:spPr/>
      <dgm:t>
        <a:bodyPr/>
        <a:lstStyle/>
        <a:p>
          <a:endParaRPr lang="en-US"/>
        </a:p>
      </dgm:t>
    </dgm:pt>
    <dgm:pt modelId="{2E2F88D0-299F-470A-9C5D-CB7C8C6BD7FC}">
      <dgm:prSet phldrT="[Text]"/>
      <dgm:spPr/>
      <dgm:t>
        <a:bodyPr/>
        <a:lstStyle/>
        <a:p>
          <a:r>
            <a:rPr lang="en-US" b="0" i="0" dirty="0"/>
            <a:t>Review the Documentation Guidelines carefully</a:t>
          </a:r>
          <a:endParaRPr lang="en-US" dirty="0"/>
        </a:p>
      </dgm:t>
    </dgm:pt>
    <dgm:pt modelId="{591221AE-295A-44AA-8B61-08C861383E8C}" type="parTrans" cxnId="{C48D7BC7-CD9D-4180-9055-08DA7B98ED8E}">
      <dgm:prSet/>
      <dgm:spPr/>
      <dgm:t>
        <a:bodyPr/>
        <a:lstStyle/>
        <a:p>
          <a:endParaRPr lang="en-US"/>
        </a:p>
      </dgm:t>
    </dgm:pt>
    <dgm:pt modelId="{D0B53AFC-CCEB-4434-8FA2-1DD6106DF16E}" type="sibTrans" cxnId="{C48D7BC7-CD9D-4180-9055-08DA7B98ED8E}">
      <dgm:prSet/>
      <dgm:spPr/>
      <dgm:t>
        <a:bodyPr/>
        <a:lstStyle/>
        <a:p>
          <a:endParaRPr lang="en-US"/>
        </a:p>
      </dgm:t>
    </dgm:pt>
    <dgm:pt modelId="{E1860F1A-0AA7-46BA-97DA-36B0798FEDF5}">
      <dgm:prSet phldrT="[Text]"/>
      <dgm:spPr>
        <a:solidFill>
          <a:srgbClr val="83CAAC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If you have multiple conditions, review the guidelines for each.</a:t>
          </a:r>
        </a:p>
      </dgm:t>
    </dgm:pt>
    <dgm:pt modelId="{3FA75EC2-E3F2-4FFE-A160-9A8DC27BAC9E}" type="parTrans" cxnId="{1E824B54-3D2F-40EC-A6C4-A239C9BD700D}">
      <dgm:prSet/>
      <dgm:spPr/>
      <dgm:t>
        <a:bodyPr/>
        <a:lstStyle/>
        <a:p>
          <a:endParaRPr lang="en-US"/>
        </a:p>
      </dgm:t>
    </dgm:pt>
    <dgm:pt modelId="{DB6E9D08-93E5-440C-9A4F-6B870F8D174B}" type="sibTrans" cxnId="{1E824B54-3D2F-40EC-A6C4-A239C9BD700D}">
      <dgm:prSet/>
      <dgm:spPr/>
      <dgm:t>
        <a:bodyPr/>
        <a:lstStyle/>
        <a:p>
          <a:endParaRPr lang="en-US"/>
        </a:p>
      </dgm:t>
    </dgm:pt>
    <dgm:pt modelId="{E2D9827E-DBEC-4BDA-A47A-AFE9B12C84F3}">
      <dgm:prSet phldrT="[Text]"/>
      <dgm:spPr/>
      <dgm:t>
        <a:bodyPr/>
        <a:lstStyle/>
        <a:p>
          <a:r>
            <a:rPr lang="en-US" dirty="0"/>
            <a:t>Ensure your documentation is current</a:t>
          </a:r>
        </a:p>
      </dgm:t>
    </dgm:pt>
    <dgm:pt modelId="{B47F5339-3D81-4810-A342-23C94FD56F82}" type="parTrans" cxnId="{D21EED6F-AE20-4B00-8944-4A1CC5F0FBED}">
      <dgm:prSet/>
      <dgm:spPr/>
      <dgm:t>
        <a:bodyPr/>
        <a:lstStyle/>
        <a:p>
          <a:endParaRPr lang="en-US"/>
        </a:p>
      </dgm:t>
    </dgm:pt>
    <dgm:pt modelId="{80CF7D2B-C420-4F9C-879C-4A63C3393148}" type="sibTrans" cxnId="{D21EED6F-AE20-4B00-8944-4A1CC5F0FBED}">
      <dgm:prSet/>
      <dgm:spPr/>
      <dgm:t>
        <a:bodyPr/>
        <a:lstStyle/>
        <a:p>
          <a:endParaRPr lang="en-US"/>
        </a:p>
      </dgm:t>
    </dgm:pt>
    <dgm:pt modelId="{850F8C04-635E-4883-9575-528723651582}">
      <dgm:prSet phldrT="[Text]"/>
      <dgm:spPr>
        <a:solidFill>
          <a:srgbClr val="83CAAC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/>
            <a:t>Review the currency requirements for the condition(s) for which</a:t>
          </a:r>
        </a:p>
      </dgm:t>
    </dgm:pt>
    <dgm:pt modelId="{AAD17C57-609B-46ED-AB79-3C8D96756A3D}" type="parTrans" cxnId="{73881E4F-0E35-4D97-9796-6CF9B5347C02}">
      <dgm:prSet/>
      <dgm:spPr/>
      <dgm:t>
        <a:bodyPr/>
        <a:lstStyle/>
        <a:p>
          <a:endParaRPr lang="en-US"/>
        </a:p>
      </dgm:t>
    </dgm:pt>
    <dgm:pt modelId="{5D5327F9-AD1D-4642-8D44-33B95DA7BF50}" type="sibTrans" cxnId="{73881E4F-0E35-4D97-9796-6CF9B5347C02}">
      <dgm:prSet/>
      <dgm:spPr/>
      <dgm:t>
        <a:bodyPr/>
        <a:lstStyle/>
        <a:p>
          <a:endParaRPr lang="en-US"/>
        </a:p>
      </dgm:t>
    </dgm:pt>
    <dgm:pt modelId="{A02A5D31-1DB4-4CAA-807F-9DEF278AD9D0}">
      <dgm:prSet phldrT="[Text]"/>
      <dgm:spPr>
        <a:solidFill>
          <a:srgbClr val="83CAAC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Contact the PREview Accommodations team with any questions</a:t>
          </a:r>
        </a:p>
      </dgm:t>
    </dgm:pt>
    <dgm:pt modelId="{23604D65-BA07-4034-B16B-EC2E21C738E1}" type="parTrans" cxnId="{52A3C299-93CB-4742-9121-C2A5FF232F06}">
      <dgm:prSet/>
      <dgm:spPr/>
      <dgm:t>
        <a:bodyPr/>
        <a:lstStyle/>
        <a:p>
          <a:endParaRPr lang="en-US"/>
        </a:p>
      </dgm:t>
    </dgm:pt>
    <dgm:pt modelId="{860655B7-A57D-4551-95BE-5A0BDCE83E60}" type="sibTrans" cxnId="{52A3C299-93CB-4742-9121-C2A5FF232F06}">
      <dgm:prSet/>
      <dgm:spPr/>
      <dgm:t>
        <a:bodyPr/>
        <a:lstStyle/>
        <a:p>
          <a:endParaRPr lang="en-US"/>
        </a:p>
      </dgm:t>
    </dgm:pt>
    <dgm:pt modelId="{7964C39D-A274-4590-8AFA-F97BEF4A770A}">
      <dgm:prSet phldrT="[Text]"/>
      <dgm:spPr>
        <a:solidFill>
          <a:srgbClr val="83CAAC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Share the guidelines with a qualified professional</a:t>
          </a:r>
        </a:p>
      </dgm:t>
    </dgm:pt>
    <dgm:pt modelId="{0ACBB60B-0D48-4D00-A874-DB09128B2841}" type="parTrans" cxnId="{5236606C-9FEF-4FCA-B0A4-324CC10E6951}">
      <dgm:prSet/>
      <dgm:spPr/>
      <dgm:t>
        <a:bodyPr/>
        <a:lstStyle/>
        <a:p>
          <a:endParaRPr lang="en-US"/>
        </a:p>
      </dgm:t>
    </dgm:pt>
    <dgm:pt modelId="{5B05BE31-90BD-4ECC-979E-3686DB1FC754}" type="sibTrans" cxnId="{5236606C-9FEF-4FCA-B0A4-324CC10E6951}">
      <dgm:prSet/>
      <dgm:spPr/>
      <dgm:t>
        <a:bodyPr/>
        <a:lstStyle/>
        <a:p>
          <a:endParaRPr lang="en-US"/>
        </a:p>
      </dgm:t>
    </dgm:pt>
    <dgm:pt modelId="{02A564C8-0440-4D94-A45E-330D8673AD74}">
      <dgm:prSet phldrT="[Text]"/>
      <dgm:spPr>
        <a:solidFill>
          <a:srgbClr val="83CAAC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/>
            <a:t>you are applying</a:t>
          </a:r>
        </a:p>
      </dgm:t>
    </dgm:pt>
    <dgm:pt modelId="{42C65ABA-C4A2-4E75-8820-7CC686CBADFD}" type="parTrans" cxnId="{7BA17FDA-BABA-49DB-BAB8-DB7B3A59A770}">
      <dgm:prSet/>
      <dgm:spPr/>
      <dgm:t>
        <a:bodyPr/>
        <a:lstStyle/>
        <a:p>
          <a:endParaRPr lang="en-US"/>
        </a:p>
      </dgm:t>
    </dgm:pt>
    <dgm:pt modelId="{B844B311-D044-46A6-9724-5FE40680A99E}" type="sibTrans" cxnId="{7BA17FDA-BABA-49DB-BAB8-DB7B3A59A770}">
      <dgm:prSet/>
      <dgm:spPr/>
      <dgm:t>
        <a:bodyPr/>
        <a:lstStyle/>
        <a:p>
          <a:endParaRPr lang="en-US"/>
        </a:p>
      </dgm:t>
    </dgm:pt>
    <dgm:pt modelId="{CA5A6401-C865-4045-A660-BDC345D5F3B8}">
      <dgm:prSet phldrT="[Text]"/>
      <dgm:spPr>
        <a:solidFill>
          <a:srgbClr val="83CAAC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Applications that arrive incomplete often take longer</a:t>
          </a:r>
        </a:p>
      </dgm:t>
    </dgm:pt>
    <dgm:pt modelId="{8350D27A-91F2-435E-A06D-3D0D610678C9}" type="parTrans" cxnId="{5251F06E-A276-495A-85A1-72E3E0286FBA}">
      <dgm:prSet/>
      <dgm:spPr/>
      <dgm:t>
        <a:bodyPr/>
        <a:lstStyle/>
        <a:p>
          <a:endParaRPr lang="en-US"/>
        </a:p>
      </dgm:t>
    </dgm:pt>
    <dgm:pt modelId="{05F698D7-91F0-46FE-BDA0-B09F6C5D2674}" type="sibTrans" cxnId="{5251F06E-A276-495A-85A1-72E3E0286FBA}">
      <dgm:prSet/>
      <dgm:spPr/>
      <dgm:t>
        <a:bodyPr/>
        <a:lstStyle/>
        <a:p>
          <a:endParaRPr lang="en-US"/>
        </a:p>
      </dgm:t>
    </dgm:pt>
    <dgm:pt modelId="{8B794C25-46DC-4F11-8F8D-B15FC72DEB4C}" type="pres">
      <dgm:prSet presAssocID="{6022F1F7-B31E-456D-A897-6528EA61FD72}" presName="Name0" presStyleCnt="0">
        <dgm:presLayoutVars>
          <dgm:dir/>
          <dgm:animLvl val="lvl"/>
          <dgm:resizeHandles val="exact"/>
        </dgm:presLayoutVars>
      </dgm:prSet>
      <dgm:spPr/>
    </dgm:pt>
    <dgm:pt modelId="{76E81F20-28E4-4BE8-B9EC-22838347211B}" type="pres">
      <dgm:prSet presAssocID="{62449857-7FF7-4F4C-8B3B-CBFDCC465E98}" presName="linNode" presStyleCnt="0"/>
      <dgm:spPr/>
    </dgm:pt>
    <dgm:pt modelId="{7FE7A8AF-0FB0-4E8A-8CA6-9D3EA24653B5}" type="pres">
      <dgm:prSet presAssocID="{62449857-7FF7-4F4C-8B3B-CBFDCC465E98}" presName="parentText" presStyleLbl="node1" presStyleIdx="0" presStyleCnt="3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7DF07BBB-5988-4459-8B00-D3434C0238CF}" type="pres">
      <dgm:prSet presAssocID="{62449857-7FF7-4F4C-8B3B-CBFDCC465E98}" presName="descendantText" presStyleLbl="alignAccFollowNode1" presStyleIdx="0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900044D1-9E57-4776-A004-CED9B2E454D5}" type="pres">
      <dgm:prSet presAssocID="{BB116E8C-2713-47CD-859A-A4A359CB3930}" presName="sp" presStyleCnt="0"/>
      <dgm:spPr/>
    </dgm:pt>
    <dgm:pt modelId="{37DF6682-9EFD-47DE-BA92-2ED49A8AF7F8}" type="pres">
      <dgm:prSet presAssocID="{2E2F88D0-299F-470A-9C5D-CB7C8C6BD7FC}" presName="linNode" presStyleCnt="0"/>
      <dgm:spPr/>
    </dgm:pt>
    <dgm:pt modelId="{E4317673-C5B0-4FA4-A390-72AC0DA5522A}" type="pres">
      <dgm:prSet presAssocID="{2E2F88D0-299F-470A-9C5D-CB7C8C6BD7FC}" presName="parentText" presStyleLbl="node1" presStyleIdx="1" presStyleCnt="3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23D767CA-0316-436D-B282-BC056CAA67A7}" type="pres">
      <dgm:prSet presAssocID="{2E2F88D0-299F-470A-9C5D-CB7C8C6BD7FC}" presName="descendantText" presStyleLbl="alignAccFollowNode1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B2745F68-5427-49EB-8AAC-7AFE3B8E791E}" type="pres">
      <dgm:prSet presAssocID="{D0B53AFC-CCEB-4434-8FA2-1DD6106DF16E}" presName="sp" presStyleCnt="0"/>
      <dgm:spPr/>
    </dgm:pt>
    <dgm:pt modelId="{F4F9BF49-DEDE-4204-8071-730849D48770}" type="pres">
      <dgm:prSet presAssocID="{E2D9827E-DBEC-4BDA-A47A-AFE9B12C84F3}" presName="linNode" presStyleCnt="0"/>
      <dgm:spPr/>
    </dgm:pt>
    <dgm:pt modelId="{C555A524-F519-41A1-9DDA-E7F66984E9D2}" type="pres">
      <dgm:prSet presAssocID="{E2D9827E-DBEC-4BDA-A47A-AFE9B12C84F3}" presName="parentText" presStyleLbl="node1" presStyleIdx="2" presStyleCnt="3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63810719-7E31-4327-9926-F22478E3BFD7}" type="pres">
      <dgm:prSet presAssocID="{E2D9827E-DBEC-4BDA-A47A-AFE9B12C84F3}" presName="descendantText" presStyleLbl="alignAccFollowNode1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DAA8A909-5C5E-43BE-9EEE-054278F7CB21}" type="presOf" srcId="{850F8C04-635E-4883-9575-528723651582}" destId="{63810719-7E31-4327-9926-F22478E3BFD7}" srcOrd="0" destOrd="0" presId="urn:microsoft.com/office/officeart/2005/8/layout/vList5"/>
    <dgm:cxn modelId="{47A0010A-DB56-4B57-A6FD-B82E84A6D107}" type="presOf" srcId="{6022F1F7-B31E-456D-A897-6528EA61FD72}" destId="{8B794C25-46DC-4F11-8F8D-B15FC72DEB4C}" srcOrd="0" destOrd="0" presId="urn:microsoft.com/office/officeart/2005/8/layout/vList5"/>
    <dgm:cxn modelId="{C3355612-FE75-4578-A6B1-5F1BCF63FB2E}" srcId="{6022F1F7-B31E-456D-A897-6528EA61FD72}" destId="{62449857-7FF7-4F4C-8B3B-CBFDCC465E98}" srcOrd="0" destOrd="0" parTransId="{2E1CE046-F8B3-4E48-8707-AD46DDC1FEE4}" sibTransId="{BB116E8C-2713-47CD-859A-A4A359CB3930}"/>
    <dgm:cxn modelId="{A8540618-2088-4401-9B68-FAFD95B4A2C8}" type="presOf" srcId="{2E2F88D0-299F-470A-9C5D-CB7C8C6BD7FC}" destId="{E4317673-C5B0-4FA4-A390-72AC0DA5522A}" srcOrd="0" destOrd="0" presId="urn:microsoft.com/office/officeart/2005/8/layout/vList5"/>
    <dgm:cxn modelId="{EB7CE924-A3C9-4049-A4A0-CBCC0BACE770}" type="presOf" srcId="{E2D9827E-DBEC-4BDA-A47A-AFE9B12C84F3}" destId="{C555A524-F519-41A1-9DDA-E7F66984E9D2}" srcOrd="0" destOrd="0" presId="urn:microsoft.com/office/officeart/2005/8/layout/vList5"/>
    <dgm:cxn modelId="{7CEFD95E-3FEE-4BBE-A6D8-C3B84A466928}" type="presOf" srcId="{62449857-7FF7-4F4C-8B3B-CBFDCC465E98}" destId="{7FE7A8AF-0FB0-4E8A-8CA6-9D3EA24653B5}" srcOrd="0" destOrd="0" presId="urn:microsoft.com/office/officeart/2005/8/layout/vList5"/>
    <dgm:cxn modelId="{9A496364-C6F7-43C7-BF62-555AA0449F73}" type="presOf" srcId="{E1860F1A-0AA7-46BA-97DA-36B0798FEDF5}" destId="{23D767CA-0316-436D-B282-BC056CAA67A7}" srcOrd="0" destOrd="0" presId="urn:microsoft.com/office/officeart/2005/8/layout/vList5"/>
    <dgm:cxn modelId="{5236606C-9FEF-4FCA-B0A4-324CC10E6951}" srcId="{2E2F88D0-299F-470A-9C5D-CB7C8C6BD7FC}" destId="{7964C39D-A274-4590-8AFA-F97BEF4A770A}" srcOrd="1" destOrd="0" parTransId="{0ACBB60B-0D48-4D00-A874-DB09128B2841}" sibTransId="{5B05BE31-90BD-4ECC-979E-3686DB1FC754}"/>
    <dgm:cxn modelId="{5251F06E-A276-495A-85A1-72E3E0286FBA}" srcId="{62449857-7FF7-4F4C-8B3B-CBFDCC465E98}" destId="{CA5A6401-C865-4045-A660-BDC345D5F3B8}" srcOrd="1" destOrd="0" parTransId="{8350D27A-91F2-435E-A06D-3D0D610678C9}" sibTransId="{05F698D7-91F0-46FE-BDA0-B09F6C5D2674}"/>
    <dgm:cxn modelId="{73881E4F-0E35-4D97-9796-6CF9B5347C02}" srcId="{E2D9827E-DBEC-4BDA-A47A-AFE9B12C84F3}" destId="{850F8C04-635E-4883-9575-528723651582}" srcOrd="0" destOrd="0" parTransId="{AAD17C57-609B-46ED-AB79-3C8D96756A3D}" sibTransId="{5D5327F9-AD1D-4642-8D44-33B95DA7BF50}"/>
    <dgm:cxn modelId="{D21EED6F-AE20-4B00-8944-4A1CC5F0FBED}" srcId="{6022F1F7-B31E-456D-A897-6528EA61FD72}" destId="{E2D9827E-DBEC-4BDA-A47A-AFE9B12C84F3}" srcOrd="2" destOrd="0" parTransId="{B47F5339-3D81-4810-A342-23C94FD56F82}" sibTransId="{80CF7D2B-C420-4F9C-879C-4A63C3393148}"/>
    <dgm:cxn modelId="{1E824B54-3D2F-40EC-A6C4-A239C9BD700D}" srcId="{2E2F88D0-299F-470A-9C5D-CB7C8C6BD7FC}" destId="{E1860F1A-0AA7-46BA-97DA-36B0798FEDF5}" srcOrd="0" destOrd="0" parTransId="{3FA75EC2-E3F2-4FFE-A160-9A8DC27BAC9E}" sibTransId="{DB6E9D08-93E5-440C-9A4F-6B870F8D174B}"/>
    <dgm:cxn modelId="{27259054-60E4-42E4-B5CC-C20A145E9779}" type="presOf" srcId="{02A564C8-0440-4D94-A45E-330D8673AD74}" destId="{63810719-7E31-4327-9926-F22478E3BFD7}" srcOrd="0" destOrd="1" presId="urn:microsoft.com/office/officeart/2005/8/layout/vList5"/>
    <dgm:cxn modelId="{98705F98-A4A9-474B-BF58-E0A4996B9DBB}" type="presOf" srcId="{A02A5D31-1DB4-4CAA-807F-9DEF278AD9D0}" destId="{23D767CA-0316-436D-B282-BC056CAA67A7}" srcOrd="0" destOrd="2" presId="urn:microsoft.com/office/officeart/2005/8/layout/vList5"/>
    <dgm:cxn modelId="{52A3C299-93CB-4742-9121-C2A5FF232F06}" srcId="{2E2F88D0-299F-470A-9C5D-CB7C8C6BD7FC}" destId="{A02A5D31-1DB4-4CAA-807F-9DEF278AD9D0}" srcOrd="2" destOrd="0" parTransId="{23604D65-BA07-4034-B16B-EC2E21C738E1}" sibTransId="{860655B7-A57D-4551-95BE-5A0BDCE83E60}"/>
    <dgm:cxn modelId="{886A94B8-D777-46A7-A4AF-09952F33CB92}" type="presOf" srcId="{CA5A6401-C865-4045-A660-BDC345D5F3B8}" destId="{7DF07BBB-5988-4459-8B00-D3434C0238CF}" srcOrd="0" destOrd="1" presId="urn:microsoft.com/office/officeart/2005/8/layout/vList5"/>
    <dgm:cxn modelId="{C48D7BC7-CD9D-4180-9055-08DA7B98ED8E}" srcId="{6022F1F7-B31E-456D-A897-6528EA61FD72}" destId="{2E2F88D0-299F-470A-9C5D-CB7C8C6BD7FC}" srcOrd="1" destOrd="0" parTransId="{591221AE-295A-44AA-8B61-08C861383E8C}" sibTransId="{D0B53AFC-CCEB-4434-8FA2-1DD6106DF16E}"/>
    <dgm:cxn modelId="{BC4963CC-7482-4FD4-BE79-5D87C59621AD}" type="presOf" srcId="{7964C39D-A274-4590-8AFA-F97BEF4A770A}" destId="{23D767CA-0316-436D-B282-BC056CAA67A7}" srcOrd="0" destOrd="1" presId="urn:microsoft.com/office/officeart/2005/8/layout/vList5"/>
    <dgm:cxn modelId="{7BA17FDA-BABA-49DB-BAB8-DB7B3A59A770}" srcId="{E2D9827E-DBEC-4BDA-A47A-AFE9B12C84F3}" destId="{02A564C8-0440-4D94-A45E-330D8673AD74}" srcOrd="1" destOrd="0" parTransId="{42C65ABA-C4A2-4E75-8820-7CC686CBADFD}" sibTransId="{B844B311-D044-46A6-9724-5FE40680A99E}"/>
    <dgm:cxn modelId="{32AEF6FB-3AD9-4AE3-9592-9DE6CA2C1643}" srcId="{62449857-7FF7-4F4C-8B3B-CBFDCC465E98}" destId="{A09BA8F2-2B49-4423-AC5B-E7910A1E0723}" srcOrd="0" destOrd="0" parTransId="{BED48B58-64CF-4CED-910C-210F937B7045}" sibTransId="{DA7A4B8A-ACCA-4CFE-B731-4C8071D48DCF}"/>
    <dgm:cxn modelId="{67C472FE-E005-4843-9518-BA0FBFF09845}" type="presOf" srcId="{A09BA8F2-2B49-4423-AC5B-E7910A1E0723}" destId="{7DF07BBB-5988-4459-8B00-D3434C0238CF}" srcOrd="0" destOrd="0" presId="urn:microsoft.com/office/officeart/2005/8/layout/vList5"/>
    <dgm:cxn modelId="{87A4F25B-B064-424A-8F38-771DB9514172}" type="presParOf" srcId="{8B794C25-46DC-4F11-8F8D-B15FC72DEB4C}" destId="{76E81F20-28E4-4BE8-B9EC-22838347211B}" srcOrd="0" destOrd="0" presId="urn:microsoft.com/office/officeart/2005/8/layout/vList5"/>
    <dgm:cxn modelId="{35ED25FF-3602-4FBE-96D0-9AEA212E7C6F}" type="presParOf" srcId="{76E81F20-28E4-4BE8-B9EC-22838347211B}" destId="{7FE7A8AF-0FB0-4E8A-8CA6-9D3EA24653B5}" srcOrd="0" destOrd="0" presId="urn:microsoft.com/office/officeart/2005/8/layout/vList5"/>
    <dgm:cxn modelId="{BE8F9DA5-A436-4CDC-8B73-654CB4CE31BC}" type="presParOf" srcId="{76E81F20-28E4-4BE8-B9EC-22838347211B}" destId="{7DF07BBB-5988-4459-8B00-D3434C0238CF}" srcOrd="1" destOrd="0" presId="urn:microsoft.com/office/officeart/2005/8/layout/vList5"/>
    <dgm:cxn modelId="{A73C4FC9-5E5D-49DF-9E52-057BF8B31082}" type="presParOf" srcId="{8B794C25-46DC-4F11-8F8D-B15FC72DEB4C}" destId="{900044D1-9E57-4776-A004-CED9B2E454D5}" srcOrd="1" destOrd="0" presId="urn:microsoft.com/office/officeart/2005/8/layout/vList5"/>
    <dgm:cxn modelId="{E615C9F1-4B17-4BA8-852B-F04E4323B130}" type="presParOf" srcId="{8B794C25-46DC-4F11-8F8D-B15FC72DEB4C}" destId="{37DF6682-9EFD-47DE-BA92-2ED49A8AF7F8}" srcOrd="2" destOrd="0" presId="urn:microsoft.com/office/officeart/2005/8/layout/vList5"/>
    <dgm:cxn modelId="{9BAD5917-31D0-4F24-9A2F-5086E33611FC}" type="presParOf" srcId="{37DF6682-9EFD-47DE-BA92-2ED49A8AF7F8}" destId="{E4317673-C5B0-4FA4-A390-72AC0DA5522A}" srcOrd="0" destOrd="0" presId="urn:microsoft.com/office/officeart/2005/8/layout/vList5"/>
    <dgm:cxn modelId="{9F066660-2A3F-4008-8F26-26BC9E9A313C}" type="presParOf" srcId="{37DF6682-9EFD-47DE-BA92-2ED49A8AF7F8}" destId="{23D767CA-0316-436D-B282-BC056CAA67A7}" srcOrd="1" destOrd="0" presId="urn:microsoft.com/office/officeart/2005/8/layout/vList5"/>
    <dgm:cxn modelId="{EA9ABE9E-AAE0-4170-AA7B-D9AB368A2E19}" type="presParOf" srcId="{8B794C25-46DC-4F11-8F8D-B15FC72DEB4C}" destId="{B2745F68-5427-49EB-8AAC-7AFE3B8E791E}" srcOrd="3" destOrd="0" presId="urn:microsoft.com/office/officeart/2005/8/layout/vList5"/>
    <dgm:cxn modelId="{889D0081-7D76-4A08-88ED-2998DDC80A75}" type="presParOf" srcId="{8B794C25-46DC-4F11-8F8D-B15FC72DEB4C}" destId="{F4F9BF49-DEDE-4204-8071-730849D48770}" srcOrd="4" destOrd="0" presId="urn:microsoft.com/office/officeart/2005/8/layout/vList5"/>
    <dgm:cxn modelId="{FD77280E-930A-463C-94E6-EB5A790465F0}" type="presParOf" srcId="{F4F9BF49-DEDE-4204-8071-730849D48770}" destId="{C555A524-F519-41A1-9DDA-E7F66984E9D2}" srcOrd="0" destOrd="0" presId="urn:microsoft.com/office/officeart/2005/8/layout/vList5"/>
    <dgm:cxn modelId="{1CE2AB3B-4C80-4629-B0C4-EF350E9F5106}" type="presParOf" srcId="{F4F9BF49-DEDE-4204-8071-730849D48770}" destId="{63810719-7E31-4327-9926-F22478E3BFD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22F1F7-B31E-456D-A897-6528EA61FD7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449857-7FF7-4F4C-8B3B-CBFDCC465E98}">
      <dgm:prSet phldrT="[Text]"/>
      <dgm:spPr/>
      <dgm:t>
        <a:bodyPr/>
        <a:lstStyle/>
        <a:p>
          <a:r>
            <a:rPr lang="en-US" dirty="0"/>
            <a:t>Submit </a:t>
          </a:r>
          <a:r>
            <a:rPr lang="en-US" u="sng" dirty="0"/>
            <a:t>all</a:t>
          </a:r>
          <a:r>
            <a:rPr lang="en-US" dirty="0"/>
            <a:t> required documentation</a:t>
          </a:r>
        </a:p>
      </dgm:t>
    </dgm:pt>
    <dgm:pt modelId="{2E1CE046-F8B3-4E48-8707-AD46DDC1FEE4}" type="parTrans" cxnId="{C3355612-FE75-4578-A6B1-5F1BCF63FB2E}">
      <dgm:prSet/>
      <dgm:spPr/>
      <dgm:t>
        <a:bodyPr/>
        <a:lstStyle/>
        <a:p>
          <a:endParaRPr lang="en-US"/>
        </a:p>
      </dgm:t>
    </dgm:pt>
    <dgm:pt modelId="{BB116E8C-2713-47CD-859A-A4A359CB3930}" type="sibTrans" cxnId="{C3355612-FE75-4578-A6B1-5F1BCF63FB2E}">
      <dgm:prSet/>
      <dgm:spPr/>
      <dgm:t>
        <a:bodyPr/>
        <a:lstStyle/>
        <a:p>
          <a:endParaRPr lang="en-US"/>
        </a:p>
      </dgm:t>
    </dgm:pt>
    <dgm:pt modelId="{A09BA8F2-2B49-4423-AC5B-E7910A1E0723}">
      <dgm:prSet phldrT="[Text]"/>
      <dgm:spPr>
        <a:solidFill>
          <a:srgbClr val="83CAAC">
            <a:alpha val="90000"/>
          </a:srgbClr>
        </a:solidFill>
      </dgm:spPr>
      <dgm:t>
        <a:bodyPr/>
        <a:lstStyle/>
        <a:p>
          <a:pPr>
            <a:buFontTx/>
            <a:buNone/>
          </a:pPr>
          <a:r>
            <a:rPr lang="en-US" dirty="0"/>
            <a:t>AAMC requires more than just a recent evaluation – ensure</a:t>
          </a:r>
        </a:p>
      </dgm:t>
    </dgm:pt>
    <dgm:pt modelId="{BED48B58-64CF-4CED-910C-210F937B7045}" type="parTrans" cxnId="{32AEF6FB-3AD9-4AE3-9592-9DE6CA2C1643}">
      <dgm:prSet/>
      <dgm:spPr/>
      <dgm:t>
        <a:bodyPr/>
        <a:lstStyle/>
        <a:p>
          <a:endParaRPr lang="en-US"/>
        </a:p>
      </dgm:t>
    </dgm:pt>
    <dgm:pt modelId="{DA7A4B8A-ACCA-4CFE-B731-4C8071D48DCF}" type="sibTrans" cxnId="{32AEF6FB-3AD9-4AE3-9592-9DE6CA2C1643}">
      <dgm:prSet/>
      <dgm:spPr/>
      <dgm:t>
        <a:bodyPr/>
        <a:lstStyle/>
        <a:p>
          <a:endParaRPr lang="en-US"/>
        </a:p>
      </dgm:t>
    </dgm:pt>
    <dgm:pt modelId="{2E2F88D0-299F-470A-9C5D-CB7C8C6BD7FC}">
      <dgm:prSet phldrT="[Text]"/>
      <dgm:spPr/>
      <dgm:t>
        <a:bodyPr/>
        <a:lstStyle/>
        <a:p>
          <a:r>
            <a:rPr lang="en-US" b="0" i="0" dirty="0"/>
            <a:t>Get personal with the Personal Statement</a:t>
          </a:r>
          <a:endParaRPr lang="en-US" dirty="0"/>
        </a:p>
      </dgm:t>
    </dgm:pt>
    <dgm:pt modelId="{591221AE-295A-44AA-8B61-08C861383E8C}" type="parTrans" cxnId="{C48D7BC7-CD9D-4180-9055-08DA7B98ED8E}">
      <dgm:prSet/>
      <dgm:spPr/>
      <dgm:t>
        <a:bodyPr/>
        <a:lstStyle/>
        <a:p>
          <a:endParaRPr lang="en-US"/>
        </a:p>
      </dgm:t>
    </dgm:pt>
    <dgm:pt modelId="{D0B53AFC-CCEB-4434-8FA2-1DD6106DF16E}" type="sibTrans" cxnId="{C48D7BC7-CD9D-4180-9055-08DA7B98ED8E}">
      <dgm:prSet/>
      <dgm:spPr/>
      <dgm:t>
        <a:bodyPr/>
        <a:lstStyle/>
        <a:p>
          <a:endParaRPr lang="en-US"/>
        </a:p>
      </dgm:t>
    </dgm:pt>
    <dgm:pt modelId="{E1860F1A-0AA7-46BA-97DA-36B0798FEDF5}">
      <dgm:prSet phldrT="[Text]"/>
      <dgm:spPr>
        <a:solidFill>
          <a:srgbClr val="83CAAC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Do not just reiterate the information in the professionals’ evaluation</a:t>
          </a:r>
        </a:p>
      </dgm:t>
    </dgm:pt>
    <dgm:pt modelId="{3FA75EC2-E3F2-4FFE-A160-9A8DC27BAC9E}" type="parTrans" cxnId="{1E824B54-3D2F-40EC-A6C4-A239C9BD700D}">
      <dgm:prSet/>
      <dgm:spPr/>
      <dgm:t>
        <a:bodyPr/>
        <a:lstStyle/>
        <a:p>
          <a:endParaRPr lang="en-US"/>
        </a:p>
      </dgm:t>
    </dgm:pt>
    <dgm:pt modelId="{DB6E9D08-93E5-440C-9A4F-6B870F8D174B}" type="sibTrans" cxnId="{1E824B54-3D2F-40EC-A6C4-A239C9BD700D}">
      <dgm:prSet/>
      <dgm:spPr/>
      <dgm:t>
        <a:bodyPr/>
        <a:lstStyle/>
        <a:p>
          <a:endParaRPr lang="en-US"/>
        </a:p>
      </dgm:t>
    </dgm:pt>
    <dgm:pt modelId="{E2D9827E-DBEC-4BDA-A47A-AFE9B12C84F3}">
      <dgm:prSet phldrT="[Text]"/>
      <dgm:spPr/>
      <dgm:t>
        <a:bodyPr/>
        <a:lstStyle/>
        <a:p>
          <a:r>
            <a:rPr lang="en-US" dirty="0"/>
            <a:t>Remember the PREview and MCAT applications are separate</a:t>
          </a:r>
        </a:p>
      </dgm:t>
    </dgm:pt>
    <dgm:pt modelId="{B47F5339-3D81-4810-A342-23C94FD56F82}" type="parTrans" cxnId="{D21EED6F-AE20-4B00-8944-4A1CC5F0FBED}">
      <dgm:prSet/>
      <dgm:spPr/>
      <dgm:t>
        <a:bodyPr/>
        <a:lstStyle/>
        <a:p>
          <a:endParaRPr lang="en-US"/>
        </a:p>
      </dgm:t>
    </dgm:pt>
    <dgm:pt modelId="{80CF7D2B-C420-4F9C-879C-4A63C3393148}" type="sibTrans" cxnId="{D21EED6F-AE20-4B00-8944-4A1CC5F0FBED}">
      <dgm:prSet/>
      <dgm:spPr/>
      <dgm:t>
        <a:bodyPr/>
        <a:lstStyle/>
        <a:p>
          <a:endParaRPr lang="en-US"/>
        </a:p>
      </dgm:t>
    </dgm:pt>
    <dgm:pt modelId="{850F8C04-635E-4883-9575-528723651582}">
      <dgm:prSet phldrT="[Text]"/>
      <dgm:spPr>
        <a:solidFill>
          <a:srgbClr val="83CAAC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/>
            <a:t>Submit a PREview application even if the MCAT application is already</a:t>
          </a:r>
        </a:p>
      </dgm:t>
    </dgm:pt>
    <dgm:pt modelId="{AAD17C57-609B-46ED-AB79-3C8D96756A3D}" type="parTrans" cxnId="{73881E4F-0E35-4D97-9796-6CF9B5347C02}">
      <dgm:prSet/>
      <dgm:spPr/>
      <dgm:t>
        <a:bodyPr/>
        <a:lstStyle/>
        <a:p>
          <a:endParaRPr lang="en-US"/>
        </a:p>
      </dgm:t>
    </dgm:pt>
    <dgm:pt modelId="{5D5327F9-AD1D-4642-8D44-33B95DA7BF50}" type="sibTrans" cxnId="{73881E4F-0E35-4D97-9796-6CF9B5347C02}">
      <dgm:prSet/>
      <dgm:spPr/>
      <dgm:t>
        <a:bodyPr/>
        <a:lstStyle/>
        <a:p>
          <a:endParaRPr lang="en-US"/>
        </a:p>
      </dgm:t>
    </dgm:pt>
    <dgm:pt modelId="{25823525-7715-49BF-B6FD-F0387EB9BF0A}">
      <dgm:prSet phldrT="[Text]"/>
      <dgm:spPr>
        <a:solidFill>
          <a:srgbClr val="83CAAC">
            <a:alpha val="90000"/>
          </a:srgbClr>
        </a:solidFill>
      </dgm:spPr>
      <dgm:t>
        <a:bodyPr/>
        <a:lstStyle/>
        <a:p>
          <a:pPr>
            <a:buFontTx/>
            <a:buNone/>
          </a:pPr>
          <a:r>
            <a:rPr lang="en-US" dirty="0"/>
            <a:t>application includes everything listed in the requirements</a:t>
          </a:r>
        </a:p>
      </dgm:t>
    </dgm:pt>
    <dgm:pt modelId="{EC4D8BDA-4FBF-489A-992E-C0783716EC46}" type="parTrans" cxnId="{6749475D-F0BD-4FE8-9D8E-F64DB5B2AF06}">
      <dgm:prSet/>
      <dgm:spPr/>
      <dgm:t>
        <a:bodyPr/>
        <a:lstStyle/>
        <a:p>
          <a:endParaRPr lang="en-US"/>
        </a:p>
      </dgm:t>
    </dgm:pt>
    <dgm:pt modelId="{FA512390-2A9A-4A19-B8D3-5D28A86A79BE}" type="sibTrans" cxnId="{6749475D-F0BD-4FE8-9D8E-F64DB5B2AF06}">
      <dgm:prSet/>
      <dgm:spPr/>
      <dgm:t>
        <a:bodyPr/>
        <a:lstStyle/>
        <a:p>
          <a:endParaRPr lang="en-US"/>
        </a:p>
      </dgm:t>
    </dgm:pt>
    <dgm:pt modelId="{F966F3DE-9C1A-4B2D-A207-8F3384B89DD3}">
      <dgm:prSet phldrT="[Text]"/>
      <dgm:spPr>
        <a:solidFill>
          <a:srgbClr val="83CAAC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Augment the evaluation with real life experience, examples, and how the condition affects you</a:t>
          </a:r>
        </a:p>
      </dgm:t>
    </dgm:pt>
    <dgm:pt modelId="{383D672B-BAA1-4956-B426-CD3737798491}" type="parTrans" cxnId="{40EA4CC3-244B-470E-ACC2-9A443FA66E1E}">
      <dgm:prSet/>
      <dgm:spPr/>
      <dgm:t>
        <a:bodyPr/>
        <a:lstStyle/>
        <a:p>
          <a:endParaRPr lang="en-US"/>
        </a:p>
      </dgm:t>
    </dgm:pt>
    <dgm:pt modelId="{2109FD5F-5129-416E-8AAF-461D0638CD6A}" type="sibTrans" cxnId="{40EA4CC3-244B-470E-ACC2-9A443FA66E1E}">
      <dgm:prSet/>
      <dgm:spPr/>
      <dgm:t>
        <a:bodyPr/>
        <a:lstStyle/>
        <a:p>
          <a:endParaRPr lang="en-US"/>
        </a:p>
      </dgm:t>
    </dgm:pt>
    <dgm:pt modelId="{21ACB103-59CF-4877-B708-CA4EFACF4171}">
      <dgm:prSet phldrT="[Text]"/>
      <dgm:spPr>
        <a:solidFill>
          <a:srgbClr val="83CAAC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/>
            <a:t>submitted or MCAT determination received</a:t>
          </a:r>
        </a:p>
      </dgm:t>
    </dgm:pt>
    <dgm:pt modelId="{A21A993C-D5D2-4912-8747-1FECD8E1D799}" type="parTrans" cxnId="{8C6F3518-F712-44EE-B0A5-58A9B0E24C70}">
      <dgm:prSet/>
      <dgm:spPr/>
      <dgm:t>
        <a:bodyPr/>
        <a:lstStyle/>
        <a:p>
          <a:endParaRPr lang="en-US"/>
        </a:p>
      </dgm:t>
    </dgm:pt>
    <dgm:pt modelId="{31BF3560-5F3F-467B-86A0-5F985F9C6363}" type="sibTrans" cxnId="{8C6F3518-F712-44EE-B0A5-58A9B0E24C70}">
      <dgm:prSet/>
      <dgm:spPr/>
      <dgm:t>
        <a:bodyPr/>
        <a:lstStyle/>
        <a:p>
          <a:endParaRPr lang="en-US"/>
        </a:p>
      </dgm:t>
    </dgm:pt>
    <dgm:pt modelId="{8B794C25-46DC-4F11-8F8D-B15FC72DEB4C}" type="pres">
      <dgm:prSet presAssocID="{6022F1F7-B31E-456D-A897-6528EA61FD72}" presName="Name0" presStyleCnt="0">
        <dgm:presLayoutVars>
          <dgm:dir/>
          <dgm:animLvl val="lvl"/>
          <dgm:resizeHandles val="exact"/>
        </dgm:presLayoutVars>
      </dgm:prSet>
      <dgm:spPr/>
    </dgm:pt>
    <dgm:pt modelId="{76E81F20-28E4-4BE8-B9EC-22838347211B}" type="pres">
      <dgm:prSet presAssocID="{62449857-7FF7-4F4C-8B3B-CBFDCC465E98}" presName="linNode" presStyleCnt="0"/>
      <dgm:spPr/>
    </dgm:pt>
    <dgm:pt modelId="{7FE7A8AF-0FB0-4E8A-8CA6-9D3EA24653B5}" type="pres">
      <dgm:prSet presAssocID="{62449857-7FF7-4F4C-8B3B-CBFDCC465E98}" presName="parentText" presStyleLbl="node1" presStyleIdx="0" presStyleCnt="3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7DF07BBB-5988-4459-8B00-D3434C0238CF}" type="pres">
      <dgm:prSet presAssocID="{62449857-7FF7-4F4C-8B3B-CBFDCC465E98}" presName="descendantText" presStyleLbl="alignAccFollowNode1" presStyleIdx="0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900044D1-9E57-4776-A004-CED9B2E454D5}" type="pres">
      <dgm:prSet presAssocID="{BB116E8C-2713-47CD-859A-A4A359CB3930}" presName="sp" presStyleCnt="0"/>
      <dgm:spPr/>
    </dgm:pt>
    <dgm:pt modelId="{37DF6682-9EFD-47DE-BA92-2ED49A8AF7F8}" type="pres">
      <dgm:prSet presAssocID="{2E2F88D0-299F-470A-9C5D-CB7C8C6BD7FC}" presName="linNode" presStyleCnt="0"/>
      <dgm:spPr/>
    </dgm:pt>
    <dgm:pt modelId="{E4317673-C5B0-4FA4-A390-72AC0DA5522A}" type="pres">
      <dgm:prSet presAssocID="{2E2F88D0-299F-470A-9C5D-CB7C8C6BD7FC}" presName="parentText" presStyleLbl="node1" presStyleIdx="1" presStyleCnt="3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23D767CA-0316-436D-B282-BC056CAA67A7}" type="pres">
      <dgm:prSet presAssocID="{2E2F88D0-299F-470A-9C5D-CB7C8C6BD7FC}" presName="descendantText" presStyleLbl="alignAccFollowNode1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B2745F68-5427-49EB-8AAC-7AFE3B8E791E}" type="pres">
      <dgm:prSet presAssocID="{D0B53AFC-CCEB-4434-8FA2-1DD6106DF16E}" presName="sp" presStyleCnt="0"/>
      <dgm:spPr/>
    </dgm:pt>
    <dgm:pt modelId="{F4F9BF49-DEDE-4204-8071-730849D48770}" type="pres">
      <dgm:prSet presAssocID="{E2D9827E-DBEC-4BDA-A47A-AFE9B12C84F3}" presName="linNode" presStyleCnt="0"/>
      <dgm:spPr/>
    </dgm:pt>
    <dgm:pt modelId="{C555A524-F519-41A1-9DDA-E7F66984E9D2}" type="pres">
      <dgm:prSet presAssocID="{E2D9827E-DBEC-4BDA-A47A-AFE9B12C84F3}" presName="parentText" presStyleLbl="node1" presStyleIdx="2" presStyleCnt="3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63810719-7E31-4327-9926-F22478E3BFD7}" type="pres">
      <dgm:prSet presAssocID="{E2D9827E-DBEC-4BDA-A47A-AFE9B12C84F3}" presName="descendantText" presStyleLbl="alignAccFollowNode1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DAA8A909-5C5E-43BE-9EEE-054278F7CB21}" type="presOf" srcId="{850F8C04-635E-4883-9575-528723651582}" destId="{63810719-7E31-4327-9926-F22478E3BFD7}" srcOrd="0" destOrd="0" presId="urn:microsoft.com/office/officeart/2005/8/layout/vList5"/>
    <dgm:cxn modelId="{47A0010A-DB56-4B57-A6FD-B82E84A6D107}" type="presOf" srcId="{6022F1F7-B31E-456D-A897-6528EA61FD72}" destId="{8B794C25-46DC-4F11-8F8D-B15FC72DEB4C}" srcOrd="0" destOrd="0" presId="urn:microsoft.com/office/officeart/2005/8/layout/vList5"/>
    <dgm:cxn modelId="{C3355612-FE75-4578-A6B1-5F1BCF63FB2E}" srcId="{6022F1F7-B31E-456D-A897-6528EA61FD72}" destId="{62449857-7FF7-4F4C-8B3B-CBFDCC465E98}" srcOrd="0" destOrd="0" parTransId="{2E1CE046-F8B3-4E48-8707-AD46DDC1FEE4}" sibTransId="{BB116E8C-2713-47CD-859A-A4A359CB3930}"/>
    <dgm:cxn modelId="{A8540618-2088-4401-9B68-FAFD95B4A2C8}" type="presOf" srcId="{2E2F88D0-299F-470A-9C5D-CB7C8C6BD7FC}" destId="{E4317673-C5B0-4FA4-A390-72AC0DA5522A}" srcOrd="0" destOrd="0" presId="urn:microsoft.com/office/officeart/2005/8/layout/vList5"/>
    <dgm:cxn modelId="{8C6F3518-F712-44EE-B0A5-58A9B0E24C70}" srcId="{E2D9827E-DBEC-4BDA-A47A-AFE9B12C84F3}" destId="{21ACB103-59CF-4877-B708-CA4EFACF4171}" srcOrd="1" destOrd="0" parTransId="{A21A993C-D5D2-4912-8747-1FECD8E1D799}" sibTransId="{31BF3560-5F3F-467B-86A0-5F985F9C6363}"/>
    <dgm:cxn modelId="{22402820-FCC8-48E1-8357-B4A8901F5DBC}" type="presOf" srcId="{25823525-7715-49BF-B6FD-F0387EB9BF0A}" destId="{7DF07BBB-5988-4459-8B00-D3434C0238CF}" srcOrd="0" destOrd="1" presId="urn:microsoft.com/office/officeart/2005/8/layout/vList5"/>
    <dgm:cxn modelId="{EB7CE924-A3C9-4049-A4A0-CBCC0BACE770}" type="presOf" srcId="{E2D9827E-DBEC-4BDA-A47A-AFE9B12C84F3}" destId="{C555A524-F519-41A1-9DDA-E7F66984E9D2}" srcOrd="0" destOrd="0" presId="urn:microsoft.com/office/officeart/2005/8/layout/vList5"/>
    <dgm:cxn modelId="{D377CC33-172A-4CFD-8BD0-5D89D1EA5571}" type="presOf" srcId="{F966F3DE-9C1A-4B2D-A207-8F3384B89DD3}" destId="{23D767CA-0316-436D-B282-BC056CAA67A7}" srcOrd="0" destOrd="1" presId="urn:microsoft.com/office/officeart/2005/8/layout/vList5"/>
    <dgm:cxn modelId="{6749475D-F0BD-4FE8-9D8E-F64DB5B2AF06}" srcId="{62449857-7FF7-4F4C-8B3B-CBFDCC465E98}" destId="{25823525-7715-49BF-B6FD-F0387EB9BF0A}" srcOrd="1" destOrd="0" parTransId="{EC4D8BDA-4FBF-489A-992E-C0783716EC46}" sibTransId="{FA512390-2A9A-4A19-B8D3-5D28A86A79BE}"/>
    <dgm:cxn modelId="{7CEFD95E-3FEE-4BBE-A6D8-C3B84A466928}" type="presOf" srcId="{62449857-7FF7-4F4C-8B3B-CBFDCC465E98}" destId="{7FE7A8AF-0FB0-4E8A-8CA6-9D3EA24653B5}" srcOrd="0" destOrd="0" presId="urn:microsoft.com/office/officeart/2005/8/layout/vList5"/>
    <dgm:cxn modelId="{9A496364-C6F7-43C7-BF62-555AA0449F73}" type="presOf" srcId="{E1860F1A-0AA7-46BA-97DA-36B0798FEDF5}" destId="{23D767CA-0316-436D-B282-BC056CAA67A7}" srcOrd="0" destOrd="0" presId="urn:microsoft.com/office/officeart/2005/8/layout/vList5"/>
    <dgm:cxn modelId="{73881E4F-0E35-4D97-9796-6CF9B5347C02}" srcId="{E2D9827E-DBEC-4BDA-A47A-AFE9B12C84F3}" destId="{850F8C04-635E-4883-9575-528723651582}" srcOrd="0" destOrd="0" parTransId="{AAD17C57-609B-46ED-AB79-3C8D96756A3D}" sibTransId="{5D5327F9-AD1D-4642-8D44-33B95DA7BF50}"/>
    <dgm:cxn modelId="{D21EED6F-AE20-4B00-8944-4A1CC5F0FBED}" srcId="{6022F1F7-B31E-456D-A897-6528EA61FD72}" destId="{E2D9827E-DBEC-4BDA-A47A-AFE9B12C84F3}" srcOrd="2" destOrd="0" parTransId="{B47F5339-3D81-4810-A342-23C94FD56F82}" sibTransId="{80CF7D2B-C420-4F9C-879C-4A63C3393148}"/>
    <dgm:cxn modelId="{1E824B54-3D2F-40EC-A6C4-A239C9BD700D}" srcId="{2E2F88D0-299F-470A-9C5D-CB7C8C6BD7FC}" destId="{E1860F1A-0AA7-46BA-97DA-36B0798FEDF5}" srcOrd="0" destOrd="0" parTransId="{3FA75EC2-E3F2-4FFE-A160-9A8DC27BAC9E}" sibTransId="{DB6E9D08-93E5-440C-9A4F-6B870F8D174B}"/>
    <dgm:cxn modelId="{40EA4CC3-244B-470E-ACC2-9A443FA66E1E}" srcId="{2E2F88D0-299F-470A-9C5D-CB7C8C6BD7FC}" destId="{F966F3DE-9C1A-4B2D-A207-8F3384B89DD3}" srcOrd="1" destOrd="0" parTransId="{383D672B-BAA1-4956-B426-CD3737798491}" sibTransId="{2109FD5F-5129-416E-8AAF-461D0638CD6A}"/>
    <dgm:cxn modelId="{C48D7BC7-CD9D-4180-9055-08DA7B98ED8E}" srcId="{6022F1F7-B31E-456D-A897-6528EA61FD72}" destId="{2E2F88D0-299F-470A-9C5D-CB7C8C6BD7FC}" srcOrd="1" destOrd="0" parTransId="{591221AE-295A-44AA-8B61-08C861383E8C}" sibTransId="{D0B53AFC-CCEB-4434-8FA2-1DD6106DF16E}"/>
    <dgm:cxn modelId="{9DE2E6CB-7CE0-4EBA-8B52-BDA99A84528F}" type="presOf" srcId="{21ACB103-59CF-4877-B708-CA4EFACF4171}" destId="{63810719-7E31-4327-9926-F22478E3BFD7}" srcOrd="0" destOrd="1" presId="urn:microsoft.com/office/officeart/2005/8/layout/vList5"/>
    <dgm:cxn modelId="{32AEF6FB-3AD9-4AE3-9592-9DE6CA2C1643}" srcId="{62449857-7FF7-4F4C-8B3B-CBFDCC465E98}" destId="{A09BA8F2-2B49-4423-AC5B-E7910A1E0723}" srcOrd="0" destOrd="0" parTransId="{BED48B58-64CF-4CED-910C-210F937B7045}" sibTransId="{DA7A4B8A-ACCA-4CFE-B731-4C8071D48DCF}"/>
    <dgm:cxn modelId="{67C472FE-E005-4843-9518-BA0FBFF09845}" type="presOf" srcId="{A09BA8F2-2B49-4423-AC5B-E7910A1E0723}" destId="{7DF07BBB-5988-4459-8B00-D3434C0238CF}" srcOrd="0" destOrd="0" presId="urn:microsoft.com/office/officeart/2005/8/layout/vList5"/>
    <dgm:cxn modelId="{87A4F25B-B064-424A-8F38-771DB9514172}" type="presParOf" srcId="{8B794C25-46DC-4F11-8F8D-B15FC72DEB4C}" destId="{76E81F20-28E4-4BE8-B9EC-22838347211B}" srcOrd="0" destOrd="0" presId="urn:microsoft.com/office/officeart/2005/8/layout/vList5"/>
    <dgm:cxn modelId="{35ED25FF-3602-4FBE-96D0-9AEA212E7C6F}" type="presParOf" srcId="{76E81F20-28E4-4BE8-B9EC-22838347211B}" destId="{7FE7A8AF-0FB0-4E8A-8CA6-9D3EA24653B5}" srcOrd="0" destOrd="0" presId="urn:microsoft.com/office/officeart/2005/8/layout/vList5"/>
    <dgm:cxn modelId="{BE8F9DA5-A436-4CDC-8B73-654CB4CE31BC}" type="presParOf" srcId="{76E81F20-28E4-4BE8-B9EC-22838347211B}" destId="{7DF07BBB-5988-4459-8B00-D3434C0238CF}" srcOrd="1" destOrd="0" presId="urn:microsoft.com/office/officeart/2005/8/layout/vList5"/>
    <dgm:cxn modelId="{A73C4FC9-5E5D-49DF-9E52-057BF8B31082}" type="presParOf" srcId="{8B794C25-46DC-4F11-8F8D-B15FC72DEB4C}" destId="{900044D1-9E57-4776-A004-CED9B2E454D5}" srcOrd="1" destOrd="0" presId="urn:microsoft.com/office/officeart/2005/8/layout/vList5"/>
    <dgm:cxn modelId="{E615C9F1-4B17-4BA8-852B-F04E4323B130}" type="presParOf" srcId="{8B794C25-46DC-4F11-8F8D-B15FC72DEB4C}" destId="{37DF6682-9EFD-47DE-BA92-2ED49A8AF7F8}" srcOrd="2" destOrd="0" presId="urn:microsoft.com/office/officeart/2005/8/layout/vList5"/>
    <dgm:cxn modelId="{9BAD5917-31D0-4F24-9A2F-5086E33611FC}" type="presParOf" srcId="{37DF6682-9EFD-47DE-BA92-2ED49A8AF7F8}" destId="{E4317673-C5B0-4FA4-A390-72AC0DA5522A}" srcOrd="0" destOrd="0" presId="urn:microsoft.com/office/officeart/2005/8/layout/vList5"/>
    <dgm:cxn modelId="{9F066660-2A3F-4008-8F26-26BC9E9A313C}" type="presParOf" srcId="{37DF6682-9EFD-47DE-BA92-2ED49A8AF7F8}" destId="{23D767CA-0316-436D-B282-BC056CAA67A7}" srcOrd="1" destOrd="0" presId="urn:microsoft.com/office/officeart/2005/8/layout/vList5"/>
    <dgm:cxn modelId="{EA9ABE9E-AAE0-4170-AA7B-D9AB368A2E19}" type="presParOf" srcId="{8B794C25-46DC-4F11-8F8D-B15FC72DEB4C}" destId="{B2745F68-5427-49EB-8AAC-7AFE3B8E791E}" srcOrd="3" destOrd="0" presId="urn:microsoft.com/office/officeart/2005/8/layout/vList5"/>
    <dgm:cxn modelId="{889D0081-7D76-4A08-88ED-2998DDC80A75}" type="presParOf" srcId="{8B794C25-46DC-4F11-8F8D-B15FC72DEB4C}" destId="{F4F9BF49-DEDE-4204-8071-730849D48770}" srcOrd="4" destOrd="0" presId="urn:microsoft.com/office/officeart/2005/8/layout/vList5"/>
    <dgm:cxn modelId="{FD77280E-930A-463C-94E6-EB5A790465F0}" type="presParOf" srcId="{F4F9BF49-DEDE-4204-8071-730849D48770}" destId="{C555A524-F519-41A1-9DDA-E7F66984E9D2}" srcOrd="0" destOrd="0" presId="urn:microsoft.com/office/officeart/2005/8/layout/vList5"/>
    <dgm:cxn modelId="{1CE2AB3B-4C80-4629-B0C4-EF350E9F5106}" type="presParOf" srcId="{F4F9BF49-DEDE-4204-8071-730849D48770}" destId="{63810719-7E31-4327-9926-F22478E3BFD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9E9A9C-059B-43A8-90BD-3B8B5B141F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628752-7C83-4715-BBD2-DC04C6EAC899}">
      <dgm:prSet phldrT="[Text]" custT="1"/>
      <dgm:spPr/>
      <dgm:t>
        <a:bodyPr/>
        <a:lstStyle/>
        <a:p>
          <a:r>
            <a:rPr lang="en-US" sz="2800" dirty="0"/>
            <a:t>To help you understand policies and procedures</a:t>
          </a:r>
        </a:p>
      </dgm:t>
    </dgm:pt>
    <dgm:pt modelId="{D0D4E889-7A55-458F-88A5-9235679BAA03}" type="parTrans" cxnId="{975C90A1-8AB2-4D5D-9EFB-5D000161A88A}">
      <dgm:prSet/>
      <dgm:spPr/>
      <dgm:t>
        <a:bodyPr/>
        <a:lstStyle/>
        <a:p>
          <a:endParaRPr lang="en-US" sz="2800"/>
        </a:p>
      </dgm:t>
    </dgm:pt>
    <dgm:pt modelId="{9DDCE52F-E2BE-428B-AA70-0FA9C4297940}" type="sibTrans" cxnId="{975C90A1-8AB2-4D5D-9EFB-5D000161A88A}">
      <dgm:prSet/>
      <dgm:spPr/>
      <dgm:t>
        <a:bodyPr/>
        <a:lstStyle/>
        <a:p>
          <a:endParaRPr lang="en-US" sz="2800"/>
        </a:p>
      </dgm:t>
    </dgm:pt>
    <dgm:pt modelId="{63F8FA52-19D1-4D72-B2A0-CCBB6A93BF56}">
      <dgm:prSet phldrT="[Text]" custT="1"/>
      <dgm:spPr/>
      <dgm:t>
        <a:bodyPr/>
        <a:lstStyle/>
        <a:p>
          <a:r>
            <a:rPr lang="en-US" sz="2000" dirty="0"/>
            <a:t>AAMC PREview Essentials</a:t>
          </a:r>
        </a:p>
      </dgm:t>
    </dgm:pt>
    <dgm:pt modelId="{D5E17166-6752-4EAA-A2D2-E71CEEEA459F}" type="parTrans" cxnId="{908512A9-24AC-465A-B6D5-480B8BF4B2FB}">
      <dgm:prSet/>
      <dgm:spPr/>
      <dgm:t>
        <a:bodyPr/>
        <a:lstStyle/>
        <a:p>
          <a:endParaRPr lang="en-US" sz="2800"/>
        </a:p>
      </dgm:t>
    </dgm:pt>
    <dgm:pt modelId="{FBF701A8-D847-432E-8514-6D87FB20F781}" type="sibTrans" cxnId="{908512A9-24AC-465A-B6D5-480B8BF4B2FB}">
      <dgm:prSet/>
      <dgm:spPr/>
      <dgm:t>
        <a:bodyPr/>
        <a:lstStyle/>
        <a:p>
          <a:endParaRPr lang="en-US" sz="2800"/>
        </a:p>
      </dgm:t>
    </dgm:pt>
    <dgm:pt modelId="{72881F38-ED41-41D2-9A52-206AAC08942E}">
      <dgm:prSet phldrT="[Text]" custT="1"/>
      <dgm:spPr/>
      <dgm:t>
        <a:bodyPr/>
        <a:lstStyle/>
        <a:p>
          <a:r>
            <a:rPr lang="en-US" sz="2800" dirty="0"/>
            <a:t>To help you practice for the exam scenarios</a:t>
          </a:r>
        </a:p>
      </dgm:t>
    </dgm:pt>
    <dgm:pt modelId="{4C790EFB-30BC-46EA-B341-DA720884D471}" type="parTrans" cxnId="{2E7295E5-E087-4F15-B675-9A2818DC2FD0}">
      <dgm:prSet/>
      <dgm:spPr/>
      <dgm:t>
        <a:bodyPr/>
        <a:lstStyle/>
        <a:p>
          <a:endParaRPr lang="en-US" sz="2800"/>
        </a:p>
      </dgm:t>
    </dgm:pt>
    <dgm:pt modelId="{9DED7F1E-9667-4885-A333-6180838D78E0}" type="sibTrans" cxnId="{2E7295E5-E087-4F15-B675-9A2818DC2FD0}">
      <dgm:prSet/>
      <dgm:spPr/>
      <dgm:t>
        <a:bodyPr/>
        <a:lstStyle/>
        <a:p>
          <a:endParaRPr lang="en-US" sz="2800"/>
        </a:p>
      </dgm:t>
    </dgm:pt>
    <dgm:pt modelId="{9E5B2FE9-F207-475B-A5C6-03E78D0C3AFC}">
      <dgm:prSet phldrT="[Text]" custT="1"/>
      <dgm:spPr/>
      <dgm:t>
        <a:bodyPr/>
        <a:lstStyle/>
        <a:p>
          <a:r>
            <a:rPr lang="en-US" sz="2000" dirty="0"/>
            <a:t>Practice Exam Booklet</a:t>
          </a:r>
        </a:p>
      </dgm:t>
    </dgm:pt>
    <dgm:pt modelId="{A566E471-5DA0-4E1E-8C5A-6081967F9AF1}" type="parTrans" cxnId="{8B97052C-338A-4DF3-97F3-77A32EF8BE21}">
      <dgm:prSet/>
      <dgm:spPr/>
      <dgm:t>
        <a:bodyPr/>
        <a:lstStyle/>
        <a:p>
          <a:endParaRPr lang="en-US" sz="2800"/>
        </a:p>
      </dgm:t>
    </dgm:pt>
    <dgm:pt modelId="{6CF119EA-036D-4462-9DED-A26AB0FF6FD9}" type="sibTrans" cxnId="{8B97052C-338A-4DF3-97F3-77A32EF8BE21}">
      <dgm:prSet/>
      <dgm:spPr/>
      <dgm:t>
        <a:bodyPr/>
        <a:lstStyle/>
        <a:p>
          <a:endParaRPr lang="en-US" sz="2800"/>
        </a:p>
      </dgm:t>
    </dgm:pt>
    <dgm:pt modelId="{50E03BFD-C05C-4103-B6A1-1981D42FCDA2}">
      <dgm:prSet phldrT="[Text]" custT="1"/>
      <dgm:spPr/>
      <dgm:t>
        <a:bodyPr/>
        <a:lstStyle/>
        <a:p>
          <a:r>
            <a:rPr lang="en-US" sz="2000" dirty="0"/>
            <a:t>Test Day Experience Video</a:t>
          </a:r>
        </a:p>
      </dgm:t>
    </dgm:pt>
    <dgm:pt modelId="{D41C07EE-D597-45F0-865C-34B34B344172}" type="parTrans" cxnId="{B4E3B7C6-CAFE-45E3-B3EA-488F80302833}">
      <dgm:prSet/>
      <dgm:spPr/>
      <dgm:t>
        <a:bodyPr/>
        <a:lstStyle/>
        <a:p>
          <a:endParaRPr lang="en-US"/>
        </a:p>
      </dgm:t>
    </dgm:pt>
    <dgm:pt modelId="{DE39ECC5-99D4-41E1-9529-16F7418C305D}" type="sibTrans" cxnId="{B4E3B7C6-CAFE-45E3-B3EA-488F80302833}">
      <dgm:prSet/>
      <dgm:spPr/>
      <dgm:t>
        <a:bodyPr/>
        <a:lstStyle/>
        <a:p>
          <a:endParaRPr lang="en-US"/>
        </a:p>
      </dgm:t>
    </dgm:pt>
    <dgm:pt modelId="{7DCAA3F1-637E-468A-8E26-DE0FB05BEC5C}">
      <dgm:prSet phldrT="[Text]" custT="1"/>
      <dgm:spPr/>
      <dgm:t>
        <a:bodyPr/>
        <a:lstStyle/>
        <a:p>
          <a:r>
            <a:rPr lang="en-US" sz="2000" dirty="0"/>
            <a:t>PREview website</a:t>
          </a:r>
        </a:p>
      </dgm:t>
    </dgm:pt>
    <dgm:pt modelId="{2DD12E6A-4BAE-4B21-866D-6224DC7BC3D6}" type="parTrans" cxnId="{E3E7AD2A-D0AB-40C1-84F5-ED2127CAC96F}">
      <dgm:prSet/>
      <dgm:spPr/>
      <dgm:t>
        <a:bodyPr/>
        <a:lstStyle/>
        <a:p>
          <a:endParaRPr lang="en-US"/>
        </a:p>
      </dgm:t>
    </dgm:pt>
    <dgm:pt modelId="{DF1C6498-AC5F-4304-8932-E440CD74B70A}" type="sibTrans" cxnId="{E3E7AD2A-D0AB-40C1-84F5-ED2127CAC96F}">
      <dgm:prSet/>
      <dgm:spPr/>
      <dgm:t>
        <a:bodyPr/>
        <a:lstStyle/>
        <a:p>
          <a:endParaRPr lang="en-US"/>
        </a:p>
      </dgm:t>
    </dgm:pt>
    <dgm:pt modelId="{32E02537-E404-412B-B5D9-6335C9EBED40}">
      <dgm:prSet phldrT="[Text]" custT="1"/>
      <dgm:spPr/>
      <dgm:t>
        <a:bodyPr/>
        <a:lstStyle/>
        <a:p>
          <a:r>
            <a:rPr lang="en-US" sz="2000" dirty="0"/>
            <a:t>Online Testing System Tutorial</a:t>
          </a:r>
        </a:p>
      </dgm:t>
    </dgm:pt>
    <dgm:pt modelId="{494E3C2D-C757-4455-8B75-6E14DB3AB3A6}" type="parTrans" cxnId="{F2916BA1-9F20-4811-9F17-9256229F0BCD}">
      <dgm:prSet/>
      <dgm:spPr/>
      <dgm:t>
        <a:bodyPr/>
        <a:lstStyle/>
        <a:p>
          <a:endParaRPr lang="en-US"/>
        </a:p>
      </dgm:t>
    </dgm:pt>
    <dgm:pt modelId="{A6690463-D4DC-42D5-8109-59D492F18B77}" type="sibTrans" cxnId="{F2916BA1-9F20-4811-9F17-9256229F0BCD}">
      <dgm:prSet/>
      <dgm:spPr/>
      <dgm:t>
        <a:bodyPr/>
        <a:lstStyle/>
        <a:p>
          <a:endParaRPr lang="en-US"/>
        </a:p>
      </dgm:t>
    </dgm:pt>
    <dgm:pt modelId="{2C07B619-C037-4379-871A-1D56EC81A7CD}">
      <dgm:prSet phldrT="[Text]" custT="1"/>
      <dgm:spPr/>
      <dgm:t>
        <a:bodyPr/>
        <a:lstStyle/>
        <a:p>
          <a:endParaRPr lang="en-US" sz="2800" dirty="0"/>
        </a:p>
      </dgm:t>
    </dgm:pt>
    <dgm:pt modelId="{E5DC7057-038D-467E-91DC-C7312B535EFF}" type="parTrans" cxnId="{6E2DC2DE-E6A0-4023-821E-4ACC9E419C8E}">
      <dgm:prSet/>
      <dgm:spPr/>
      <dgm:t>
        <a:bodyPr/>
        <a:lstStyle/>
        <a:p>
          <a:endParaRPr lang="en-US"/>
        </a:p>
      </dgm:t>
    </dgm:pt>
    <dgm:pt modelId="{8FAE7364-1EF2-4936-AD3A-704449B66370}" type="sibTrans" cxnId="{6E2DC2DE-E6A0-4023-821E-4ACC9E419C8E}">
      <dgm:prSet/>
      <dgm:spPr/>
      <dgm:t>
        <a:bodyPr/>
        <a:lstStyle/>
        <a:p>
          <a:endParaRPr lang="en-US"/>
        </a:p>
      </dgm:t>
    </dgm:pt>
    <dgm:pt modelId="{A3F50660-077F-447F-8CC5-4537A1DAAF30}">
      <dgm:prSet phldrT="[Text]" custT="1"/>
      <dgm:spPr/>
      <dgm:t>
        <a:bodyPr/>
        <a:lstStyle/>
        <a:p>
          <a:r>
            <a:rPr lang="en-US" sz="2000" dirty="0"/>
            <a:t>Examinee Preparation Guide</a:t>
          </a:r>
        </a:p>
      </dgm:t>
    </dgm:pt>
    <dgm:pt modelId="{4F0642D1-B183-4CC8-9CE5-AAC2303ED8AA}" type="parTrans" cxnId="{B121F8BC-4C5C-4E30-86A8-0EB1E8ACDB15}">
      <dgm:prSet/>
      <dgm:spPr/>
      <dgm:t>
        <a:bodyPr/>
        <a:lstStyle/>
        <a:p>
          <a:endParaRPr lang="en-US"/>
        </a:p>
      </dgm:t>
    </dgm:pt>
    <dgm:pt modelId="{80BC83AE-C761-44B7-8E63-A136C630880C}" type="sibTrans" cxnId="{B121F8BC-4C5C-4E30-86A8-0EB1E8ACDB15}">
      <dgm:prSet/>
      <dgm:spPr/>
      <dgm:t>
        <a:bodyPr/>
        <a:lstStyle/>
        <a:p>
          <a:endParaRPr lang="en-US"/>
        </a:p>
      </dgm:t>
    </dgm:pt>
    <dgm:pt modelId="{38AB3FCF-6600-4CEE-A61F-69DABD5A7D45}" type="pres">
      <dgm:prSet presAssocID="{CE9E9A9C-059B-43A8-90BD-3B8B5B141F35}" presName="linear" presStyleCnt="0">
        <dgm:presLayoutVars>
          <dgm:animLvl val="lvl"/>
          <dgm:resizeHandles val="exact"/>
        </dgm:presLayoutVars>
      </dgm:prSet>
      <dgm:spPr/>
    </dgm:pt>
    <dgm:pt modelId="{DBED82F7-1B96-4EB5-A3E2-1424648D87DA}" type="pres">
      <dgm:prSet presAssocID="{78628752-7C83-4715-BBD2-DC04C6EAC899}" presName="parentText" presStyleLbl="node1" presStyleIdx="0" presStyleCnt="2" custScaleY="54605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EEE39E43-E67C-4251-9115-E91F0AB1E639}" type="pres">
      <dgm:prSet presAssocID="{78628752-7C83-4715-BBD2-DC04C6EAC899}" presName="childText" presStyleLbl="revTx" presStyleIdx="0" presStyleCnt="2">
        <dgm:presLayoutVars>
          <dgm:bulletEnabled val="1"/>
        </dgm:presLayoutVars>
      </dgm:prSet>
      <dgm:spPr/>
    </dgm:pt>
    <dgm:pt modelId="{7AED8D27-1CC3-49AB-AC91-59566F785123}" type="pres">
      <dgm:prSet presAssocID="{72881F38-ED41-41D2-9A52-206AAC08942E}" presName="parentText" presStyleLbl="node1" presStyleIdx="1" presStyleCnt="2" custScaleY="53012" custLinFactNeighborY="15429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71A0CC93-EA56-4618-BF5E-15097AE40778}" type="pres">
      <dgm:prSet presAssocID="{72881F38-ED41-41D2-9A52-206AAC08942E}" presName="childText" presStyleLbl="revTx" presStyleIdx="1" presStyleCnt="2" custLinFactNeighborY="17139">
        <dgm:presLayoutVars>
          <dgm:bulletEnabled val="1"/>
        </dgm:presLayoutVars>
      </dgm:prSet>
      <dgm:spPr/>
    </dgm:pt>
  </dgm:ptLst>
  <dgm:cxnLst>
    <dgm:cxn modelId="{E3E7AD2A-D0AB-40C1-84F5-ED2127CAC96F}" srcId="{78628752-7C83-4715-BBD2-DC04C6EAC899}" destId="{7DCAA3F1-637E-468A-8E26-DE0FB05BEC5C}" srcOrd="1" destOrd="0" parTransId="{2DD12E6A-4BAE-4B21-866D-6224DC7BC3D6}" sibTransId="{DF1C6498-AC5F-4304-8932-E440CD74B70A}"/>
    <dgm:cxn modelId="{8B97052C-338A-4DF3-97F3-77A32EF8BE21}" srcId="{72881F38-ED41-41D2-9A52-206AAC08942E}" destId="{9E5B2FE9-F207-475B-A5C6-03E78D0C3AFC}" srcOrd="1" destOrd="0" parTransId="{A566E471-5DA0-4E1E-8C5A-6081967F9AF1}" sibTransId="{6CF119EA-036D-4462-9DED-A26AB0FF6FD9}"/>
    <dgm:cxn modelId="{89846031-1C37-4BFA-AF67-9C8293AB2ED7}" type="presOf" srcId="{32E02537-E404-412B-B5D9-6335C9EBED40}" destId="{EEE39E43-E67C-4251-9115-E91F0AB1E639}" srcOrd="0" destOrd="3" presId="urn:microsoft.com/office/officeart/2005/8/layout/vList2"/>
    <dgm:cxn modelId="{45004E40-F564-4614-8349-2832CE1038C7}" type="presOf" srcId="{A3F50660-077F-447F-8CC5-4537A1DAAF30}" destId="{71A0CC93-EA56-4618-BF5E-15097AE40778}" srcOrd="0" destOrd="0" presId="urn:microsoft.com/office/officeart/2005/8/layout/vList2"/>
    <dgm:cxn modelId="{BE883C61-436C-43E6-986C-0B45D538C95B}" type="presOf" srcId="{2C07B619-C037-4379-871A-1D56EC81A7CD}" destId="{71A0CC93-EA56-4618-BF5E-15097AE40778}" srcOrd="0" destOrd="2" presId="urn:microsoft.com/office/officeart/2005/8/layout/vList2"/>
    <dgm:cxn modelId="{0F104F8B-99E8-4B53-807D-6E512C7D3288}" type="presOf" srcId="{CE9E9A9C-059B-43A8-90BD-3B8B5B141F35}" destId="{38AB3FCF-6600-4CEE-A61F-69DABD5A7D45}" srcOrd="0" destOrd="0" presId="urn:microsoft.com/office/officeart/2005/8/layout/vList2"/>
    <dgm:cxn modelId="{F2916BA1-9F20-4811-9F17-9256229F0BCD}" srcId="{78628752-7C83-4715-BBD2-DC04C6EAC899}" destId="{32E02537-E404-412B-B5D9-6335C9EBED40}" srcOrd="3" destOrd="0" parTransId="{494E3C2D-C757-4455-8B75-6E14DB3AB3A6}" sibTransId="{A6690463-D4DC-42D5-8109-59D492F18B77}"/>
    <dgm:cxn modelId="{975C90A1-8AB2-4D5D-9EFB-5D000161A88A}" srcId="{CE9E9A9C-059B-43A8-90BD-3B8B5B141F35}" destId="{78628752-7C83-4715-BBD2-DC04C6EAC899}" srcOrd="0" destOrd="0" parTransId="{D0D4E889-7A55-458F-88A5-9235679BAA03}" sibTransId="{9DDCE52F-E2BE-428B-AA70-0FA9C4297940}"/>
    <dgm:cxn modelId="{908512A9-24AC-465A-B6D5-480B8BF4B2FB}" srcId="{78628752-7C83-4715-BBD2-DC04C6EAC899}" destId="{63F8FA52-19D1-4D72-B2A0-CCBB6A93BF56}" srcOrd="0" destOrd="0" parTransId="{D5E17166-6752-4EAA-A2D2-E71CEEEA459F}" sibTransId="{FBF701A8-D847-432E-8514-6D87FB20F781}"/>
    <dgm:cxn modelId="{B121F8BC-4C5C-4E30-86A8-0EB1E8ACDB15}" srcId="{72881F38-ED41-41D2-9A52-206AAC08942E}" destId="{A3F50660-077F-447F-8CC5-4537A1DAAF30}" srcOrd="0" destOrd="0" parTransId="{4F0642D1-B183-4CC8-9CE5-AAC2303ED8AA}" sibTransId="{80BC83AE-C761-44B7-8E63-A136C630880C}"/>
    <dgm:cxn modelId="{AAD3DBC1-2764-4D81-8E60-C0FC336CEADC}" type="presOf" srcId="{9E5B2FE9-F207-475B-A5C6-03E78D0C3AFC}" destId="{71A0CC93-EA56-4618-BF5E-15097AE40778}" srcOrd="0" destOrd="1" presId="urn:microsoft.com/office/officeart/2005/8/layout/vList2"/>
    <dgm:cxn modelId="{EA4A4CC4-FA5C-4B83-88DB-E91B5B47CA17}" type="presOf" srcId="{72881F38-ED41-41D2-9A52-206AAC08942E}" destId="{7AED8D27-1CC3-49AB-AC91-59566F785123}" srcOrd="0" destOrd="0" presId="urn:microsoft.com/office/officeart/2005/8/layout/vList2"/>
    <dgm:cxn modelId="{B4E3B7C6-CAFE-45E3-B3EA-488F80302833}" srcId="{78628752-7C83-4715-BBD2-DC04C6EAC899}" destId="{50E03BFD-C05C-4103-B6A1-1981D42FCDA2}" srcOrd="2" destOrd="0" parTransId="{D41C07EE-D597-45F0-865C-34B34B344172}" sibTransId="{DE39ECC5-99D4-41E1-9529-16F7418C305D}"/>
    <dgm:cxn modelId="{6558AFCE-5D63-4D04-8E0A-869C2002DF4C}" type="presOf" srcId="{78628752-7C83-4715-BBD2-DC04C6EAC899}" destId="{DBED82F7-1B96-4EB5-A3E2-1424648D87DA}" srcOrd="0" destOrd="0" presId="urn:microsoft.com/office/officeart/2005/8/layout/vList2"/>
    <dgm:cxn modelId="{687E62DE-1C3F-4B5F-91F5-68F72BA9275C}" type="presOf" srcId="{63F8FA52-19D1-4D72-B2A0-CCBB6A93BF56}" destId="{EEE39E43-E67C-4251-9115-E91F0AB1E639}" srcOrd="0" destOrd="0" presId="urn:microsoft.com/office/officeart/2005/8/layout/vList2"/>
    <dgm:cxn modelId="{6E2DC2DE-E6A0-4023-821E-4ACC9E419C8E}" srcId="{72881F38-ED41-41D2-9A52-206AAC08942E}" destId="{2C07B619-C037-4379-871A-1D56EC81A7CD}" srcOrd="2" destOrd="0" parTransId="{E5DC7057-038D-467E-91DC-C7312B535EFF}" sibTransId="{8FAE7364-1EF2-4936-AD3A-704449B66370}"/>
    <dgm:cxn modelId="{E446A9E3-D882-4F38-AABB-CFC0C0A0D73F}" type="presOf" srcId="{50E03BFD-C05C-4103-B6A1-1981D42FCDA2}" destId="{EEE39E43-E67C-4251-9115-E91F0AB1E639}" srcOrd="0" destOrd="2" presId="urn:microsoft.com/office/officeart/2005/8/layout/vList2"/>
    <dgm:cxn modelId="{2E7295E5-E087-4F15-B675-9A2818DC2FD0}" srcId="{CE9E9A9C-059B-43A8-90BD-3B8B5B141F35}" destId="{72881F38-ED41-41D2-9A52-206AAC08942E}" srcOrd="1" destOrd="0" parTransId="{4C790EFB-30BC-46EA-B341-DA720884D471}" sibTransId="{9DED7F1E-9667-4885-A333-6180838D78E0}"/>
    <dgm:cxn modelId="{6443EBF8-DAD9-4D88-B136-EC13337F02CB}" type="presOf" srcId="{7DCAA3F1-637E-468A-8E26-DE0FB05BEC5C}" destId="{EEE39E43-E67C-4251-9115-E91F0AB1E639}" srcOrd="0" destOrd="1" presId="urn:microsoft.com/office/officeart/2005/8/layout/vList2"/>
    <dgm:cxn modelId="{D35E01F0-2C63-4CD7-B615-F824DB12B647}" type="presParOf" srcId="{38AB3FCF-6600-4CEE-A61F-69DABD5A7D45}" destId="{DBED82F7-1B96-4EB5-A3E2-1424648D87DA}" srcOrd="0" destOrd="0" presId="urn:microsoft.com/office/officeart/2005/8/layout/vList2"/>
    <dgm:cxn modelId="{0BA56FDB-2A81-497E-808A-DF7CEDBBC968}" type="presParOf" srcId="{38AB3FCF-6600-4CEE-A61F-69DABD5A7D45}" destId="{EEE39E43-E67C-4251-9115-E91F0AB1E639}" srcOrd="1" destOrd="0" presId="urn:microsoft.com/office/officeart/2005/8/layout/vList2"/>
    <dgm:cxn modelId="{A236FA35-3FC0-43AE-ADEC-0FEC71669FED}" type="presParOf" srcId="{38AB3FCF-6600-4CEE-A61F-69DABD5A7D45}" destId="{7AED8D27-1CC3-49AB-AC91-59566F785123}" srcOrd="2" destOrd="0" presId="urn:microsoft.com/office/officeart/2005/8/layout/vList2"/>
    <dgm:cxn modelId="{1E7E6225-8D66-4F75-9AD0-19CA9F39ECC5}" type="presParOf" srcId="{38AB3FCF-6600-4CEE-A61F-69DABD5A7D45}" destId="{71A0CC93-EA56-4618-BF5E-15097AE407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082E63-8F11-4FB6-912C-5A35160DA22E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91832AA-40F7-447B-8076-4A13574854FE}">
      <dgm:prSet phldrT="[Text]" custT="1"/>
      <dgm:spPr/>
      <dgm:t>
        <a:bodyPr/>
        <a:lstStyle/>
        <a:p>
          <a:r>
            <a:rPr lang="en-US" sz="2800" dirty="0"/>
            <a:t>Technical</a:t>
          </a:r>
        </a:p>
      </dgm:t>
    </dgm:pt>
    <dgm:pt modelId="{998C0BF0-AD10-4545-A2BB-8E1177545F9B}" type="parTrans" cxnId="{E187650A-2418-40FD-90E1-833D5BA26D36}">
      <dgm:prSet/>
      <dgm:spPr/>
      <dgm:t>
        <a:bodyPr/>
        <a:lstStyle/>
        <a:p>
          <a:endParaRPr lang="en-US"/>
        </a:p>
      </dgm:t>
    </dgm:pt>
    <dgm:pt modelId="{EF3CE4D5-CD92-469D-ADE3-3D1473AB6E25}" type="sibTrans" cxnId="{E187650A-2418-40FD-90E1-833D5BA26D36}">
      <dgm:prSet/>
      <dgm:spPr/>
      <dgm:t>
        <a:bodyPr/>
        <a:lstStyle/>
        <a:p>
          <a:endParaRPr lang="en-US"/>
        </a:p>
      </dgm:t>
    </dgm:pt>
    <dgm:pt modelId="{C07DF3BB-2447-45AA-AD6C-2781BE117D80}">
      <dgm:prSet phldrT="[Text]" custT="1"/>
      <dgm:spPr/>
      <dgm:t>
        <a:bodyPr/>
        <a:lstStyle/>
        <a:p>
          <a:r>
            <a:rPr lang="en-US" sz="2800"/>
            <a:t>Microphone</a:t>
          </a:r>
          <a:endParaRPr lang="en-US" sz="2800" dirty="0"/>
        </a:p>
      </dgm:t>
    </dgm:pt>
    <dgm:pt modelId="{970B9AB0-0237-4AFB-9F29-ECFB6297A098}" type="parTrans" cxnId="{D858F30B-CDC8-49B2-A723-C641E7F54C54}">
      <dgm:prSet/>
      <dgm:spPr/>
      <dgm:t>
        <a:bodyPr/>
        <a:lstStyle/>
        <a:p>
          <a:endParaRPr lang="en-US"/>
        </a:p>
      </dgm:t>
    </dgm:pt>
    <dgm:pt modelId="{583C659B-0FD8-4EAC-8AFA-3E4A0EF121C8}" type="sibTrans" cxnId="{D858F30B-CDC8-49B2-A723-C641E7F54C54}">
      <dgm:prSet/>
      <dgm:spPr/>
      <dgm:t>
        <a:bodyPr/>
        <a:lstStyle/>
        <a:p>
          <a:endParaRPr lang="en-US"/>
        </a:p>
      </dgm:t>
    </dgm:pt>
    <dgm:pt modelId="{60C67DB7-D648-4D0B-A29E-FEB4EA0BD46C}">
      <dgm:prSet phldrT="[Text]" custT="1"/>
      <dgm:spPr>
        <a:solidFill>
          <a:srgbClr val="1BB7AC"/>
        </a:solidFill>
        <a:ln>
          <a:solidFill>
            <a:srgbClr val="1BB7AC"/>
          </a:solidFill>
        </a:ln>
      </dgm:spPr>
      <dgm:t>
        <a:bodyPr/>
        <a:lstStyle/>
        <a:p>
          <a:r>
            <a:rPr lang="en-US" sz="2800" dirty="0"/>
            <a:t>Workspace</a:t>
          </a:r>
        </a:p>
      </dgm:t>
    </dgm:pt>
    <dgm:pt modelId="{EA627A3B-684C-479C-94FF-7D6CF6E885DE}" type="parTrans" cxnId="{518205F4-0134-4F39-B3B4-397893469C7B}">
      <dgm:prSet/>
      <dgm:spPr/>
      <dgm:t>
        <a:bodyPr/>
        <a:lstStyle/>
        <a:p>
          <a:endParaRPr lang="en-US"/>
        </a:p>
      </dgm:t>
    </dgm:pt>
    <dgm:pt modelId="{7F34FFE3-E879-46F3-85A0-388D3A756E35}" type="sibTrans" cxnId="{518205F4-0134-4F39-B3B4-397893469C7B}">
      <dgm:prSet/>
      <dgm:spPr/>
      <dgm:t>
        <a:bodyPr/>
        <a:lstStyle/>
        <a:p>
          <a:endParaRPr lang="en-US"/>
        </a:p>
      </dgm:t>
    </dgm:pt>
    <dgm:pt modelId="{89E6B3A9-DFA6-40B8-9547-3D87271A34A7}">
      <dgm:prSet phldrT="[Text]" custT="1"/>
      <dgm:spPr>
        <a:solidFill>
          <a:srgbClr val="CCE6E3">
            <a:alpha val="89804"/>
          </a:srgbClr>
        </a:solidFill>
      </dgm:spPr>
      <dgm:t>
        <a:bodyPr/>
        <a:lstStyle/>
        <a:p>
          <a:r>
            <a:rPr lang="en-US" sz="2800"/>
            <a:t>Private room</a:t>
          </a:r>
          <a:endParaRPr lang="en-US" sz="2800" dirty="0"/>
        </a:p>
      </dgm:t>
    </dgm:pt>
    <dgm:pt modelId="{403DB1B9-AA53-4E73-BBDD-540079F046D4}" type="parTrans" cxnId="{75A78048-1740-449C-8AE6-222059CB6664}">
      <dgm:prSet/>
      <dgm:spPr/>
      <dgm:t>
        <a:bodyPr/>
        <a:lstStyle/>
        <a:p>
          <a:endParaRPr lang="en-US"/>
        </a:p>
      </dgm:t>
    </dgm:pt>
    <dgm:pt modelId="{273DA44D-A6B6-418D-8816-0250419FA154}" type="sibTrans" cxnId="{75A78048-1740-449C-8AE6-222059CB6664}">
      <dgm:prSet/>
      <dgm:spPr/>
      <dgm:t>
        <a:bodyPr/>
        <a:lstStyle/>
        <a:p>
          <a:endParaRPr lang="en-US"/>
        </a:p>
      </dgm:t>
    </dgm:pt>
    <dgm:pt modelId="{F5F1CF55-E4E6-4B08-A7E8-D22FB8F4E11E}">
      <dgm:prSet phldrT="[Text]" custT="1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sz="2800" dirty="0"/>
            <a:t>I.D.</a:t>
          </a:r>
        </a:p>
      </dgm:t>
    </dgm:pt>
    <dgm:pt modelId="{59899809-F6C8-4891-AA97-69AC1F2F8264}" type="parTrans" cxnId="{0A404716-9004-4479-8E73-6931AFE72B75}">
      <dgm:prSet/>
      <dgm:spPr/>
      <dgm:t>
        <a:bodyPr/>
        <a:lstStyle/>
        <a:p>
          <a:endParaRPr lang="en-US"/>
        </a:p>
      </dgm:t>
    </dgm:pt>
    <dgm:pt modelId="{B04D29CB-CBC0-435D-A8B2-62CCE3BE953E}" type="sibTrans" cxnId="{0A404716-9004-4479-8E73-6931AFE72B75}">
      <dgm:prSet/>
      <dgm:spPr/>
      <dgm:t>
        <a:bodyPr/>
        <a:lstStyle/>
        <a:p>
          <a:endParaRPr lang="en-US"/>
        </a:p>
      </dgm:t>
    </dgm:pt>
    <dgm:pt modelId="{63805A75-1894-49CB-89D6-84BEC05490A1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sz="2800" dirty="0"/>
            <a:t>Government-Issued</a:t>
          </a:r>
        </a:p>
      </dgm:t>
    </dgm:pt>
    <dgm:pt modelId="{6039DF27-591D-4A22-A7E6-51E31F099858}" type="parTrans" cxnId="{5507E723-7CAB-40E4-85CF-87773D499C3A}">
      <dgm:prSet/>
      <dgm:spPr/>
      <dgm:t>
        <a:bodyPr/>
        <a:lstStyle/>
        <a:p>
          <a:endParaRPr lang="en-US"/>
        </a:p>
      </dgm:t>
    </dgm:pt>
    <dgm:pt modelId="{B47FA618-A214-482E-8186-93C4A183A438}" type="sibTrans" cxnId="{5507E723-7CAB-40E4-85CF-87773D499C3A}">
      <dgm:prSet/>
      <dgm:spPr/>
      <dgm:t>
        <a:bodyPr/>
        <a:lstStyle/>
        <a:p>
          <a:endParaRPr lang="en-US"/>
        </a:p>
      </dgm:t>
    </dgm:pt>
    <dgm:pt modelId="{7C07D7D9-CD68-458A-BEE4-1BD86D28F973}">
      <dgm:prSet custT="1"/>
      <dgm:spPr/>
      <dgm:t>
        <a:bodyPr/>
        <a:lstStyle/>
        <a:p>
          <a:r>
            <a:rPr lang="en-US" sz="2800"/>
            <a:t>Video Camera</a:t>
          </a:r>
          <a:endParaRPr lang="en-US" sz="2800" dirty="0"/>
        </a:p>
      </dgm:t>
    </dgm:pt>
    <dgm:pt modelId="{8B20889A-4874-4903-A57A-1274D170DCAB}" type="parTrans" cxnId="{BB2FD89E-9D5F-4BD9-97EA-BDA8D8069C1B}">
      <dgm:prSet/>
      <dgm:spPr/>
      <dgm:t>
        <a:bodyPr/>
        <a:lstStyle/>
        <a:p>
          <a:endParaRPr lang="en-US"/>
        </a:p>
      </dgm:t>
    </dgm:pt>
    <dgm:pt modelId="{9D69B272-A8AA-4E87-93D0-50D6252ADBFC}" type="sibTrans" cxnId="{BB2FD89E-9D5F-4BD9-97EA-BDA8D8069C1B}">
      <dgm:prSet/>
      <dgm:spPr/>
      <dgm:t>
        <a:bodyPr/>
        <a:lstStyle/>
        <a:p>
          <a:endParaRPr lang="en-US"/>
        </a:p>
      </dgm:t>
    </dgm:pt>
    <dgm:pt modelId="{016E9071-76ED-449A-8EEF-F8FB7D1E22BC}">
      <dgm:prSet custT="1"/>
      <dgm:spPr/>
      <dgm:t>
        <a:bodyPr/>
        <a:lstStyle/>
        <a:p>
          <a:r>
            <a:rPr lang="en-US" sz="2800"/>
            <a:t>Browser</a:t>
          </a:r>
          <a:endParaRPr lang="en-US" sz="2800" dirty="0"/>
        </a:p>
      </dgm:t>
    </dgm:pt>
    <dgm:pt modelId="{D1199F0B-A23A-4DE6-A522-12326067AEA8}" type="parTrans" cxnId="{370D769F-548B-4F73-A9D3-674F8CC30BA8}">
      <dgm:prSet/>
      <dgm:spPr/>
      <dgm:t>
        <a:bodyPr/>
        <a:lstStyle/>
        <a:p>
          <a:endParaRPr lang="en-US"/>
        </a:p>
      </dgm:t>
    </dgm:pt>
    <dgm:pt modelId="{8971029E-693B-411B-B148-FF8FBA0D0532}" type="sibTrans" cxnId="{370D769F-548B-4F73-A9D3-674F8CC30BA8}">
      <dgm:prSet/>
      <dgm:spPr/>
      <dgm:t>
        <a:bodyPr/>
        <a:lstStyle/>
        <a:p>
          <a:endParaRPr lang="en-US"/>
        </a:p>
      </dgm:t>
    </dgm:pt>
    <dgm:pt modelId="{09A22903-FBF9-406C-A8F0-5D139BEC8D16}">
      <dgm:prSet custT="1"/>
      <dgm:spPr/>
      <dgm:t>
        <a:bodyPr/>
        <a:lstStyle/>
        <a:p>
          <a:r>
            <a:rPr lang="en-US" sz="2800"/>
            <a:t>ProctorU Extension</a:t>
          </a:r>
          <a:endParaRPr lang="en-US" sz="2800" dirty="0"/>
        </a:p>
      </dgm:t>
    </dgm:pt>
    <dgm:pt modelId="{C1993F29-D771-422E-9FDF-A7A974C2383E}" type="parTrans" cxnId="{1AB1511E-90AE-4180-AEA0-D2B54CCFB362}">
      <dgm:prSet/>
      <dgm:spPr/>
      <dgm:t>
        <a:bodyPr/>
        <a:lstStyle/>
        <a:p>
          <a:endParaRPr lang="en-US"/>
        </a:p>
      </dgm:t>
    </dgm:pt>
    <dgm:pt modelId="{FC91EF4F-9BC5-4A68-A91D-E77CE09AECE7}" type="sibTrans" cxnId="{1AB1511E-90AE-4180-AEA0-D2B54CCFB362}">
      <dgm:prSet/>
      <dgm:spPr/>
      <dgm:t>
        <a:bodyPr/>
        <a:lstStyle/>
        <a:p>
          <a:endParaRPr lang="en-US"/>
        </a:p>
      </dgm:t>
    </dgm:pt>
    <dgm:pt modelId="{6BF1C937-0B1B-4E6D-A33B-67F9CB05EAA1}">
      <dgm:prSet custT="1"/>
      <dgm:spPr>
        <a:solidFill>
          <a:srgbClr val="CCE6E3">
            <a:alpha val="89804"/>
          </a:srgbClr>
        </a:solidFill>
      </dgm:spPr>
      <dgm:t>
        <a:bodyPr/>
        <a:lstStyle/>
        <a:p>
          <a:r>
            <a:rPr lang="en-US" sz="2800" dirty="0"/>
            <a:t>Well-lit</a:t>
          </a:r>
        </a:p>
      </dgm:t>
    </dgm:pt>
    <dgm:pt modelId="{B8930035-FBC2-43CC-AED0-6EE35EA56909}" type="parTrans" cxnId="{5534CC3D-D585-4B01-85D8-C752F5C03A0B}">
      <dgm:prSet/>
      <dgm:spPr/>
      <dgm:t>
        <a:bodyPr/>
        <a:lstStyle/>
        <a:p>
          <a:endParaRPr lang="en-US"/>
        </a:p>
      </dgm:t>
    </dgm:pt>
    <dgm:pt modelId="{FD8D88C2-C25D-44D5-8DA2-19E2DB644940}" type="sibTrans" cxnId="{5534CC3D-D585-4B01-85D8-C752F5C03A0B}">
      <dgm:prSet/>
      <dgm:spPr/>
      <dgm:t>
        <a:bodyPr/>
        <a:lstStyle/>
        <a:p>
          <a:endParaRPr lang="en-US"/>
        </a:p>
      </dgm:t>
    </dgm:pt>
    <dgm:pt modelId="{FEF114F9-B25B-438A-A691-027A39AFDE29}">
      <dgm:prSet custT="1"/>
      <dgm:spPr>
        <a:solidFill>
          <a:srgbClr val="CCE6E3">
            <a:alpha val="89804"/>
          </a:srgbClr>
        </a:solidFill>
      </dgm:spPr>
      <dgm:t>
        <a:bodyPr/>
        <a:lstStyle/>
        <a:p>
          <a:r>
            <a:rPr lang="en-US" sz="2800"/>
            <a:t>Clear space</a:t>
          </a:r>
          <a:endParaRPr lang="en-US" sz="2800" dirty="0"/>
        </a:p>
      </dgm:t>
    </dgm:pt>
    <dgm:pt modelId="{DF049760-4356-4B47-9165-230751238FF5}" type="parTrans" cxnId="{46F7201D-5770-4129-A559-59D0FAF2823D}">
      <dgm:prSet/>
      <dgm:spPr/>
      <dgm:t>
        <a:bodyPr/>
        <a:lstStyle/>
        <a:p>
          <a:endParaRPr lang="en-US"/>
        </a:p>
      </dgm:t>
    </dgm:pt>
    <dgm:pt modelId="{0B765842-1B69-45E2-9DC1-C451D1C63439}" type="sibTrans" cxnId="{46F7201D-5770-4129-A559-59D0FAF2823D}">
      <dgm:prSet/>
      <dgm:spPr/>
      <dgm:t>
        <a:bodyPr/>
        <a:lstStyle/>
        <a:p>
          <a:endParaRPr lang="en-US"/>
        </a:p>
      </dgm:t>
    </dgm:pt>
    <dgm:pt modelId="{CC626628-7176-47FA-8408-35EA8D2789A0}">
      <dgm:prSet custT="1"/>
      <dgm:spPr>
        <a:solidFill>
          <a:srgbClr val="CCE6E3">
            <a:alpha val="89804"/>
          </a:srgbClr>
        </a:solidFill>
      </dgm:spPr>
      <dgm:t>
        <a:bodyPr/>
        <a:lstStyle/>
        <a:p>
          <a:r>
            <a:rPr lang="en-US" sz="2800"/>
            <a:t>Single monitor</a:t>
          </a:r>
          <a:endParaRPr lang="en-US" sz="2800" dirty="0"/>
        </a:p>
      </dgm:t>
    </dgm:pt>
    <dgm:pt modelId="{D7000618-308D-4387-939A-99191A7CD4D0}" type="parTrans" cxnId="{0D3BB314-62BE-447A-9AED-6812A392CC83}">
      <dgm:prSet/>
      <dgm:spPr/>
      <dgm:t>
        <a:bodyPr/>
        <a:lstStyle/>
        <a:p>
          <a:endParaRPr lang="en-US"/>
        </a:p>
      </dgm:t>
    </dgm:pt>
    <dgm:pt modelId="{2181193C-EF74-4D62-9F41-92F7D55AADF4}" type="sibTrans" cxnId="{0D3BB314-62BE-447A-9AED-6812A392CC83}">
      <dgm:prSet/>
      <dgm:spPr/>
      <dgm:t>
        <a:bodyPr/>
        <a:lstStyle/>
        <a:p>
          <a:endParaRPr lang="en-US"/>
        </a:p>
      </dgm:t>
    </dgm:pt>
    <dgm:pt modelId="{7E5FFDF1-07CD-4690-9873-2BF44A0C914B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sz="2800" dirty="0"/>
            <a:t>Signature</a:t>
          </a:r>
        </a:p>
      </dgm:t>
    </dgm:pt>
    <dgm:pt modelId="{F7BDC41C-83A0-4A7C-A54D-B7C0F7EEBE0F}" type="parTrans" cxnId="{F971C648-379F-47FA-A62B-E14E213C78C4}">
      <dgm:prSet/>
      <dgm:spPr/>
      <dgm:t>
        <a:bodyPr/>
        <a:lstStyle/>
        <a:p>
          <a:endParaRPr lang="en-US"/>
        </a:p>
      </dgm:t>
    </dgm:pt>
    <dgm:pt modelId="{82DE0B53-028E-4766-8EB1-578D5D75780C}" type="sibTrans" cxnId="{F971C648-379F-47FA-A62B-E14E213C78C4}">
      <dgm:prSet/>
      <dgm:spPr/>
      <dgm:t>
        <a:bodyPr/>
        <a:lstStyle/>
        <a:p>
          <a:endParaRPr lang="en-US"/>
        </a:p>
      </dgm:t>
    </dgm:pt>
    <dgm:pt modelId="{FED484CF-CAFD-42A6-B03C-F56E60314283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sz="2800" dirty="0"/>
            <a:t>Photo</a:t>
          </a:r>
        </a:p>
      </dgm:t>
    </dgm:pt>
    <dgm:pt modelId="{6E435F5A-62AD-47AA-AEFA-E429BD29E82E}" type="parTrans" cxnId="{22BECE39-4343-4C45-9DA5-4E14995B9A0E}">
      <dgm:prSet/>
      <dgm:spPr/>
      <dgm:t>
        <a:bodyPr/>
        <a:lstStyle/>
        <a:p>
          <a:endParaRPr lang="en-US"/>
        </a:p>
      </dgm:t>
    </dgm:pt>
    <dgm:pt modelId="{121A0B00-F915-4456-BA8D-71D97154204A}" type="sibTrans" cxnId="{22BECE39-4343-4C45-9DA5-4E14995B9A0E}">
      <dgm:prSet/>
      <dgm:spPr/>
      <dgm:t>
        <a:bodyPr/>
        <a:lstStyle/>
        <a:p>
          <a:endParaRPr lang="en-US"/>
        </a:p>
      </dgm:t>
    </dgm:pt>
    <dgm:pt modelId="{36AFBF3F-66B6-4FCE-9F1C-7047A9900F91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sz="2800" dirty="0"/>
            <a:t>Expiration Date</a:t>
          </a:r>
        </a:p>
      </dgm:t>
    </dgm:pt>
    <dgm:pt modelId="{06E8631D-D3DE-41B1-B45B-30DF574D9871}" type="parTrans" cxnId="{B231E2CD-7922-421C-B870-A51890BC2AC1}">
      <dgm:prSet/>
      <dgm:spPr/>
      <dgm:t>
        <a:bodyPr/>
        <a:lstStyle/>
        <a:p>
          <a:endParaRPr lang="en-US"/>
        </a:p>
      </dgm:t>
    </dgm:pt>
    <dgm:pt modelId="{5FB00D81-85AD-4092-BBED-0B68A74B35AA}" type="sibTrans" cxnId="{B231E2CD-7922-421C-B870-A51890BC2AC1}">
      <dgm:prSet/>
      <dgm:spPr/>
      <dgm:t>
        <a:bodyPr/>
        <a:lstStyle/>
        <a:p>
          <a:endParaRPr lang="en-US"/>
        </a:p>
      </dgm:t>
    </dgm:pt>
    <dgm:pt modelId="{4671E395-9965-4E10-9406-5920CF6A6F68}" type="pres">
      <dgm:prSet presAssocID="{6D082E63-8F11-4FB6-912C-5A35160DA22E}" presName="Name0" presStyleCnt="0">
        <dgm:presLayoutVars>
          <dgm:dir/>
          <dgm:animLvl val="lvl"/>
          <dgm:resizeHandles val="exact"/>
        </dgm:presLayoutVars>
      </dgm:prSet>
      <dgm:spPr/>
    </dgm:pt>
    <dgm:pt modelId="{67808638-9970-415B-BFB6-CAA94FD4DBDA}" type="pres">
      <dgm:prSet presAssocID="{091832AA-40F7-447B-8076-4A13574854FE}" presName="composite" presStyleCnt="0"/>
      <dgm:spPr/>
    </dgm:pt>
    <dgm:pt modelId="{C13E4140-296A-464E-8EE9-D3E38DE31688}" type="pres">
      <dgm:prSet presAssocID="{091832AA-40F7-447B-8076-4A13574854F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621D7EC-8E91-4664-AA41-7F5C1D3589B3}" type="pres">
      <dgm:prSet presAssocID="{091832AA-40F7-447B-8076-4A13574854FE}" presName="desTx" presStyleLbl="alignAccFollowNode1" presStyleIdx="0" presStyleCnt="3">
        <dgm:presLayoutVars>
          <dgm:bulletEnabled val="1"/>
        </dgm:presLayoutVars>
      </dgm:prSet>
      <dgm:spPr/>
    </dgm:pt>
    <dgm:pt modelId="{B075D7B2-A770-402E-B90F-4C2293D8313B}" type="pres">
      <dgm:prSet presAssocID="{EF3CE4D5-CD92-469D-ADE3-3D1473AB6E25}" presName="space" presStyleCnt="0"/>
      <dgm:spPr/>
    </dgm:pt>
    <dgm:pt modelId="{C5793774-5BBA-4FD9-BB2E-B1474251B83A}" type="pres">
      <dgm:prSet presAssocID="{60C67DB7-D648-4D0B-A29E-FEB4EA0BD46C}" presName="composite" presStyleCnt="0"/>
      <dgm:spPr/>
    </dgm:pt>
    <dgm:pt modelId="{AA4904D6-3127-455E-AD70-BA6DAC6E2317}" type="pres">
      <dgm:prSet presAssocID="{60C67DB7-D648-4D0B-A29E-FEB4EA0BD46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7062D2B-27B4-49E8-BC9E-26F6EDFBC16A}" type="pres">
      <dgm:prSet presAssocID="{60C67DB7-D648-4D0B-A29E-FEB4EA0BD46C}" presName="desTx" presStyleLbl="alignAccFollowNode1" presStyleIdx="1" presStyleCnt="3">
        <dgm:presLayoutVars>
          <dgm:bulletEnabled val="1"/>
        </dgm:presLayoutVars>
      </dgm:prSet>
      <dgm:spPr/>
    </dgm:pt>
    <dgm:pt modelId="{01C84D51-5DFF-4C62-9ECA-B8238208E77B}" type="pres">
      <dgm:prSet presAssocID="{7F34FFE3-E879-46F3-85A0-388D3A756E35}" presName="space" presStyleCnt="0"/>
      <dgm:spPr/>
    </dgm:pt>
    <dgm:pt modelId="{E6415D35-030A-4990-A766-8379BD93DDC2}" type="pres">
      <dgm:prSet presAssocID="{F5F1CF55-E4E6-4B08-A7E8-D22FB8F4E11E}" presName="composite" presStyleCnt="0"/>
      <dgm:spPr/>
    </dgm:pt>
    <dgm:pt modelId="{E9743C24-E2F1-4E7E-9299-129B6C30A681}" type="pres">
      <dgm:prSet presAssocID="{F5F1CF55-E4E6-4B08-A7E8-D22FB8F4E11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C26AD0D-8254-4830-9806-447EDDE70C7D}" type="pres">
      <dgm:prSet presAssocID="{F5F1CF55-E4E6-4B08-A7E8-D22FB8F4E11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187650A-2418-40FD-90E1-833D5BA26D36}" srcId="{6D082E63-8F11-4FB6-912C-5A35160DA22E}" destId="{091832AA-40F7-447B-8076-4A13574854FE}" srcOrd="0" destOrd="0" parTransId="{998C0BF0-AD10-4545-A2BB-8E1177545F9B}" sibTransId="{EF3CE4D5-CD92-469D-ADE3-3D1473AB6E25}"/>
    <dgm:cxn modelId="{D858F30B-CDC8-49B2-A723-C641E7F54C54}" srcId="{091832AA-40F7-447B-8076-4A13574854FE}" destId="{C07DF3BB-2447-45AA-AD6C-2781BE117D80}" srcOrd="0" destOrd="0" parTransId="{970B9AB0-0237-4AFB-9F29-ECFB6297A098}" sibTransId="{583C659B-0FD8-4EAC-8AFA-3E4A0EF121C8}"/>
    <dgm:cxn modelId="{76CA5A0D-7A9B-4651-9D1A-1502525FB569}" type="presOf" srcId="{63805A75-1894-49CB-89D6-84BEC05490A1}" destId="{CC26AD0D-8254-4830-9806-447EDDE70C7D}" srcOrd="0" destOrd="0" presId="urn:microsoft.com/office/officeart/2005/8/layout/hList1"/>
    <dgm:cxn modelId="{4656880E-8E5F-4395-A8BE-3A192A7C559A}" type="presOf" srcId="{6D082E63-8F11-4FB6-912C-5A35160DA22E}" destId="{4671E395-9965-4E10-9406-5920CF6A6F68}" srcOrd="0" destOrd="0" presId="urn:microsoft.com/office/officeart/2005/8/layout/hList1"/>
    <dgm:cxn modelId="{84F5C80E-E2CA-48E3-A2C8-C05D02D13EB4}" type="presOf" srcId="{CC626628-7176-47FA-8408-35EA8D2789A0}" destId="{77062D2B-27B4-49E8-BC9E-26F6EDFBC16A}" srcOrd="0" destOrd="3" presId="urn:microsoft.com/office/officeart/2005/8/layout/hList1"/>
    <dgm:cxn modelId="{21CB1911-6E17-4C91-84C0-E1CE5B761E55}" type="presOf" srcId="{016E9071-76ED-449A-8EEF-F8FB7D1E22BC}" destId="{7621D7EC-8E91-4664-AA41-7F5C1D3589B3}" srcOrd="0" destOrd="2" presId="urn:microsoft.com/office/officeart/2005/8/layout/hList1"/>
    <dgm:cxn modelId="{0D3BB314-62BE-447A-9AED-6812A392CC83}" srcId="{60C67DB7-D648-4D0B-A29E-FEB4EA0BD46C}" destId="{CC626628-7176-47FA-8408-35EA8D2789A0}" srcOrd="3" destOrd="0" parTransId="{D7000618-308D-4387-939A-99191A7CD4D0}" sibTransId="{2181193C-EF74-4D62-9F41-92F7D55AADF4}"/>
    <dgm:cxn modelId="{0A404716-9004-4479-8E73-6931AFE72B75}" srcId="{6D082E63-8F11-4FB6-912C-5A35160DA22E}" destId="{F5F1CF55-E4E6-4B08-A7E8-D22FB8F4E11E}" srcOrd="2" destOrd="0" parTransId="{59899809-F6C8-4891-AA97-69AC1F2F8264}" sibTransId="{B04D29CB-CBC0-435D-A8B2-62CCE3BE953E}"/>
    <dgm:cxn modelId="{46F7201D-5770-4129-A559-59D0FAF2823D}" srcId="{60C67DB7-D648-4D0B-A29E-FEB4EA0BD46C}" destId="{FEF114F9-B25B-438A-A691-027A39AFDE29}" srcOrd="2" destOrd="0" parTransId="{DF049760-4356-4B47-9165-230751238FF5}" sibTransId="{0B765842-1B69-45E2-9DC1-C451D1C63439}"/>
    <dgm:cxn modelId="{1AB1511E-90AE-4180-AEA0-D2B54CCFB362}" srcId="{091832AA-40F7-447B-8076-4A13574854FE}" destId="{09A22903-FBF9-406C-A8F0-5D139BEC8D16}" srcOrd="3" destOrd="0" parTransId="{C1993F29-D771-422E-9FDF-A7A974C2383E}" sibTransId="{FC91EF4F-9BC5-4A68-A91D-E77CE09AECE7}"/>
    <dgm:cxn modelId="{5507E723-7CAB-40E4-85CF-87773D499C3A}" srcId="{F5F1CF55-E4E6-4B08-A7E8-D22FB8F4E11E}" destId="{63805A75-1894-49CB-89D6-84BEC05490A1}" srcOrd="0" destOrd="0" parTransId="{6039DF27-591D-4A22-A7E6-51E31F099858}" sibTransId="{B47FA618-A214-482E-8186-93C4A183A438}"/>
    <dgm:cxn modelId="{1A135A29-F04E-4ED9-8752-26E25D426213}" type="presOf" srcId="{C07DF3BB-2447-45AA-AD6C-2781BE117D80}" destId="{7621D7EC-8E91-4664-AA41-7F5C1D3589B3}" srcOrd="0" destOrd="0" presId="urn:microsoft.com/office/officeart/2005/8/layout/hList1"/>
    <dgm:cxn modelId="{22BECE39-4343-4C45-9DA5-4E14995B9A0E}" srcId="{F5F1CF55-E4E6-4B08-A7E8-D22FB8F4E11E}" destId="{FED484CF-CAFD-42A6-B03C-F56E60314283}" srcOrd="2" destOrd="0" parTransId="{6E435F5A-62AD-47AA-AEFA-E429BD29E82E}" sibTransId="{121A0B00-F915-4456-BA8D-71D97154204A}"/>
    <dgm:cxn modelId="{5534CC3D-D585-4B01-85D8-C752F5C03A0B}" srcId="{60C67DB7-D648-4D0B-A29E-FEB4EA0BD46C}" destId="{6BF1C937-0B1B-4E6D-A33B-67F9CB05EAA1}" srcOrd="1" destOrd="0" parTransId="{B8930035-FBC2-43CC-AED0-6EE35EA56909}" sibTransId="{FD8D88C2-C25D-44D5-8DA2-19E2DB644940}"/>
    <dgm:cxn modelId="{88FA0D61-B8E1-46A5-AF18-9A5FFD25139F}" type="presOf" srcId="{36AFBF3F-66B6-4FCE-9F1C-7047A9900F91}" destId="{CC26AD0D-8254-4830-9806-447EDDE70C7D}" srcOrd="0" destOrd="3" presId="urn:microsoft.com/office/officeart/2005/8/layout/hList1"/>
    <dgm:cxn modelId="{A6C76E43-B93A-4DE2-B98F-A5EF9106DA99}" type="presOf" srcId="{FEF114F9-B25B-438A-A691-027A39AFDE29}" destId="{77062D2B-27B4-49E8-BC9E-26F6EDFBC16A}" srcOrd="0" destOrd="2" presId="urn:microsoft.com/office/officeart/2005/8/layout/hList1"/>
    <dgm:cxn modelId="{75A78048-1740-449C-8AE6-222059CB6664}" srcId="{60C67DB7-D648-4D0B-A29E-FEB4EA0BD46C}" destId="{89E6B3A9-DFA6-40B8-9547-3D87271A34A7}" srcOrd="0" destOrd="0" parTransId="{403DB1B9-AA53-4E73-BBDD-540079F046D4}" sibTransId="{273DA44D-A6B6-418D-8816-0250419FA154}"/>
    <dgm:cxn modelId="{F971C648-379F-47FA-A62B-E14E213C78C4}" srcId="{F5F1CF55-E4E6-4B08-A7E8-D22FB8F4E11E}" destId="{7E5FFDF1-07CD-4690-9873-2BF44A0C914B}" srcOrd="1" destOrd="0" parTransId="{F7BDC41C-83A0-4A7C-A54D-B7C0F7EEBE0F}" sibTransId="{82DE0B53-028E-4766-8EB1-578D5D75780C}"/>
    <dgm:cxn modelId="{C51B3450-C949-400D-AD88-57B4E0AD89C1}" type="presOf" srcId="{7C07D7D9-CD68-458A-BEE4-1BD86D28F973}" destId="{7621D7EC-8E91-4664-AA41-7F5C1D3589B3}" srcOrd="0" destOrd="1" presId="urn:microsoft.com/office/officeart/2005/8/layout/hList1"/>
    <dgm:cxn modelId="{DDAF1F54-9664-468C-B020-E208FDF22D45}" type="presOf" srcId="{F5F1CF55-E4E6-4B08-A7E8-D22FB8F4E11E}" destId="{E9743C24-E2F1-4E7E-9299-129B6C30A681}" srcOrd="0" destOrd="0" presId="urn:microsoft.com/office/officeart/2005/8/layout/hList1"/>
    <dgm:cxn modelId="{DCE75557-C8E7-4EE9-8E19-394C23D1652D}" type="presOf" srcId="{091832AA-40F7-447B-8076-4A13574854FE}" destId="{C13E4140-296A-464E-8EE9-D3E38DE31688}" srcOrd="0" destOrd="0" presId="urn:microsoft.com/office/officeart/2005/8/layout/hList1"/>
    <dgm:cxn modelId="{EF03EF8C-017E-44C8-A67A-BCA4E67322F4}" type="presOf" srcId="{89E6B3A9-DFA6-40B8-9547-3D87271A34A7}" destId="{77062D2B-27B4-49E8-BC9E-26F6EDFBC16A}" srcOrd="0" destOrd="0" presId="urn:microsoft.com/office/officeart/2005/8/layout/hList1"/>
    <dgm:cxn modelId="{BB2FD89E-9D5F-4BD9-97EA-BDA8D8069C1B}" srcId="{091832AA-40F7-447B-8076-4A13574854FE}" destId="{7C07D7D9-CD68-458A-BEE4-1BD86D28F973}" srcOrd="1" destOrd="0" parTransId="{8B20889A-4874-4903-A57A-1274D170DCAB}" sibTransId="{9D69B272-A8AA-4E87-93D0-50D6252ADBFC}"/>
    <dgm:cxn modelId="{370D769F-548B-4F73-A9D3-674F8CC30BA8}" srcId="{091832AA-40F7-447B-8076-4A13574854FE}" destId="{016E9071-76ED-449A-8EEF-F8FB7D1E22BC}" srcOrd="2" destOrd="0" parTransId="{D1199F0B-A23A-4DE6-A522-12326067AEA8}" sibTransId="{8971029E-693B-411B-B148-FF8FBA0D0532}"/>
    <dgm:cxn modelId="{772873A2-B968-4F8A-9695-EDF466981C98}" type="presOf" srcId="{60C67DB7-D648-4D0B-A29E-FEB4EA0BD46C}" destId="{AA4904D6-3127-455E-AD70-BA6DAC6E2317}" srcOrd="0" destOrd="0" presId="urn:microsoft.com/office/officeart/2005/8/layout/hList1"/>
    <dgm:cxn modelId="{94CC2EB3-8CE7-4AE3-A779-21D4FFA5DAC6}" type="presOf" srcId="{09A22903-FBF9-406C-A8F0-5D139BEC8D16}" destId="{7621D7EC-8E91-4664-AA41-7F5C1D3589B3}" srcOrd="0" destOrd="3" presId="urn:microsoft.com/office/officeart/2005/8/layout/hList1"/>
    <dgm:cxn modelId="{68B74ACB-0A73-4FB9-8670-A68AB0594071}" type="presOf" srcId="{7E5FFDF1-07CD-4690-9873-2BF44A0C914B}" destId="{CC26AD0D-8254-4830-9806-447EDDE70C7D}" srcOrd="0" destOrd="1" presId="urn:microsoft.com/office/officeart/2005/8/layout/hList1"/>
    <dgm:cxn modelId="{B231E2CD-7922-421C-B870-A51890BC2AC1}" srcId="{F5F1CF55-E4E6-4B08-A7E8-D22FB8F4E11E}" destId="{36AFBF3F-66B6-4FCE-9F1C-7047A9900F91}" srcOrd="3" destOrd="0" parTransId="{06E8631D-D3DE-41B1-B45B-30DF574D9871}" sibTransId="{5FB00D81-85AD-4092-BBED-0B68A74B35AA}"/>
    <dgm:cxn modelId="{99A138E0-D2AE-4024-BCB7-A25327C6F921}" type="presOf" srcId="{FED484CF-CAFD-42A6-B03C-F56E60314283}" destId="{CC26AD0D-8254-4830-9806-447EDDE70C7D}" srcOrd="0" destOrd="2" presId="urn:microsoft.com/office/officeart/2005/8/layout/hList1"/>
    <dgm:cxn modelId="{FAFE99EC-7117-46C7-B1ED-B7179383ABE7}" type="presOf" srcId="{6BF1C937-0B1B-4E6D-A33B-67F9CB05EAA1}" destId="{77062D2B-27B4-49E8-BC9E-26F6EDFBC16A}" srcOrd="0" destOrd="1" presId="urn:microsoft.com/office/officeart/2005/8/layout/hList1"/>
    <dgm:cxn modelId="{518205F4-0134-4F39-B3B4-397893469C7B}" srcId="{6D082E63-8F11-4FB6-912C-5A35160DA22E}" destId="{60C67DB7-D648-4D0B-A29E-FEB4EA0BD46C}" srcOrd="1" destOrd="0" parTransId="{EA627A3B-684C-479C-94FF-7D6CF6E885DE}" sibTransId="{7F34FFE3-E879-46F3-85A0-388D3A756E35}"/>
    <dgm:cxn modelId="{27E43DE8-C3C7-49D0-9368-26507FFCB09C}" type="presParOf" srcId="{4671E395-9965-4E10-9406-5920CF6A6F68}" destId="{67808638-9970-415B-BFB6-CAA94FD4DBDA}" srcOrd="0" destOrd="0" presId="urn:microsoft.com/office/officeart/2005/8/layout/hList1"/>
    <dgm:cxn modelId="{8C9C40BE-CFEC-4042-A8F5-AAEBBC5023F4}" type="presParOf" srcId="{67808638-9970-415B-BFB6-CAA94FD4DBDA}" destId="{C13E4140-296A-464E-8EE9-D3E38DE31688}" srcOrd="0" destOrd="0" presId="urn:microsoft.com/office/officeart/2005/8/layout/hList1"/>
    <dgm:cxn modelId="{ED683474-9FBD-4084-A2F8-A6CD368B7F1C}" type="presParOf" srcId="{67808638-9970-415B-BFB6-CAA94FD4DBDA}" destId="{7621D7EC-8E91-4664-AA41-7F5C1D3589B3}" srcOrd="1" destOrd="0" presId="urn:microsoft.com/office/officeart/2005/8/layout/hList1"/>
    <dgm:cxn modelId="{ABA929CE-9933-401D-B00F-865EAA04693C}" type="presParOf" srcId="{4671E395-9965-4E10-9406-5920CF6A6F68}" destId="{B075D7B2-A770-402E-B90F-4C2293D8313B}" srcOrd="1" destOrd="0" presId="urn:microsoft.com/office/officeart/2005/8/layout/hList1"/>
    <dgm:cxn modelId="{03B12693-46F2-4F05-963F-288138E5A2D4}" type="presParOf" srcId="{4671E395-9965-4E10-9406-5920CF6A6F68}" destId="{C5793774-5BBA-4FD9-BB2E-B1474251B83A}" srcOrd="2" destOrd="0" presId="urn:microsoft.com/office/officeart/2005/8/layout/hList1"/>
    <dgm:cxn modelId="{2015D369-1A51-4975-994A-CCFF842DFD3B}" type="presParOf" srcId="{C5793774-5BBA-4FD9-BB2E-B1474251B83A}" destId="{AA4904D6-3127-455E-AD70-BA6DAC6E2317}" srcOrd="0" destOrd="0" presId="urn:microsoft.com/office/officeart/2005/8/layout/hList1"/>
    <dgm:cxn modelId="{D7080042-F039-4ECE-8F5C-454491CF0966}" type="presParOf" srcId="{C5793774-5BBA-4FD9-BB2E-B1474251B83A}" destId="{77062D2B-27B4-49E8-BC9E-26F6EDFBC16A}" srcOrd="1" destOrd="0" presId="urn:microsoft.com/office/officeart/2005/8/layout/hList1"/>
    <dgm:cxn modelId="{AC20CAFE-6CEE-4026-8206-596166298CA1}" type="presParOf" srcId="{4671E395-9965-4E10-9406-5920CF6A6F68}" destId="{01C84D51-5DFF-4C62-9ECA-B8238208E77B}" srcOrd="3" destOrd="0" presId="urn:microsoft.com/office/officeart/2005/8/layout/hList1"/>
    <dgm:cxn modelId="{1873B26D-C7D3-4F01-9E38-D53FE3EE1412}" type="presParOf" srcId="{4671E395-9965-4E10-9406-5920CF6A6F68}" destId="{E6415D35-030A-4990-A766-8379BD93DDC2}" srcOrd="4" destOrd="0" presId="urn:microsoft.com/office/officeart/2005/8/layout/hList1"/>
    <dgm:cxn modelId="{CAB2F65C-DA93-44B1-BC4C-1D190DF7119B}" type="presParOf" srcId="{E6415D35-030A-4990-A766-8379BD93DDC2}" destId="{E9743C24-E2F1-4E7E-9299-129B6C30A681}" srcOrd="0" destOrd="0" presId="urn:microsoft.com/office/officeart/2005/8/layout/hList1"/>
    <dgm:cxn modelId="{03399A5B-4FCE-464A-9F2E-275F59525468}" type="presParOf" srcId="{E6415D35-030A-4990-A766-8379BD93DDC2}" destId="{CC26AD0D-8254-4830-9806-447EDDE70C7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70A16-15EB-4DFB-BEEE-20CBD0A130BD}">
      <dsp:nvSpPr>
        <dsp:cNvPr id="0" name=""/>
        <dsp:cNvSpPr/>
      </dsp:nvSpPr>
      <dsp:spPr>
        <a:xfrm>
          <a:off x="2481446" y="1627125"/>
          <a:ext cx="1237426" cy="1237426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62663" y="1808342"/>
        <a:ext cx="874992" cy="874992"/>
      </dsp:txXfrm>
    </dsp:sp>
    <dsp:sp modelId="{28B02100-7FAA-4D43-AF1C-77566D906E6F}">
      <dsp:nvSpPr>
        <dsp:cNvPr id="0" name=""/>
        <dsp:cNvSpPr/>
      </dsp:nvSpPr>
      <dsp:spPr>
        <a:xfrm rot="16200000">
          <a:off x="2978563" y="1487566"/>
          <a:ext cx="243190" cy="35928"/>
        </a:xfrm>
        <a:custGeom>
          <a:avLst/>
          <a:gdLst/>
          <a:ahLst/>
          <a:cxnLst/>
          <a:rect l="0" t="0" r="0" b="0"/>
          <a:pathLst>
            <a:path>
              <a:moveTo>
                <a:pt x="0" y="17964"/>
              </a:moveTo>
              <a:lnTo>
                <a:pt x="243190" y="1796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94079" y="1499450"/>
        <a:ext cx="12159" cy="12159"/>
      </dsp:txXfrm>
    </dsp:sp>
    <dsp:sp modelId="{35CCA366-5AB7-4D74-807D-B9087C670530}">
      <dsp:nvSpPr>
        <dsp:cNvPr id="0" name=""/>
        <dsp:cNvSpPr/>
      </dsp:nvSpPr>
      <dsp:spPr>
        <a:xfrm>
          <a:off x="2282659" y="-113352"/>
          <a:ext cx="1634999" cy="14972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Personal Statement</a:t>
          </a:r>
        </a:p>
      </dsp:txBody>
      <dsp:txXfrm>
        <a:off x="2522099" y="105920"/>
        <a:ext cx="1156119" cy="1058742"/>
      </dsp:txXfrm>
    </dsp:sp>
    <dsp:sp modelId="{5D1F39B5-06B7-46D3-B12B-76C59006FA59}">
      <dsp:nvSpPr>
        <dsp:cNvPr id="0" name=""/>
        <dsp:cNvSpPr/>
      </dsp:nvSpPr>
      <dsp:spPr>
        <a:xfrm rot="19800000">
          <a:off x="3623031" y="1870189"/>
          <a:ext cx="193314" cy="35928"/>
        </a:xfrm>
        <a:custGeom>
          <a:avLst/>
          <a:gdLst/>
          <a:ahLst/>
          <a:cxnLst/>
          <a:rect l="0" t="0" r="0" b="0"/>
          <a:pathLst>
            <a:path>
              <a:moveTo>
                <a:pt x="0" y="17964"/>
              </a:moveTo>
              <a:lnTo>
                <a:pt x="193314" y="1796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14855" y="1883320"/>
        <a:ext cx="9665" cy="9665"/>
      </dsp:txXfrm>
    </dsp:sp>
    <dsp:sp modelId="{567AD9FD-F70E-46D2-B377-0174856D5415}">
      <dsp:nvSpPr>
        <dsp:cNvPr id="0" name=""/>
        <dsp:cNvSpPr/>
      </dsp:nvSpPr>
      <dsp:spPr>
        <a:xfrm>
          <a:off x="3677434" y="691921"/>
          <a:ext cx="1634999" cy="1497286"/>
        </a:xfrm>
        <a:prstGeom prst="ellipse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Letters of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Recomm-endation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16874" y="911193"/>
        <a:ext cx="1156119" cy="1058742"/>
      </dsp:txXfrm>
    </dsp:sp>
    <dsp:sp modelId="{F6A4766D-C73C-488B-A83D-539ED0802B4C}">
      <dsp:nvSpPr>
        <dsp:cNvPr id="0" name=""/>
        <dsp:cNvSpPr/>
      </dsp:nvSpPr>
      <dsp:spPr>
        <a:xfrm rot="1800000">
          <a:off x="3623031" y="2585560"/>
          <a:ext cx="193314" cy="35928"/>
        </a:xfrm>
        <a:custGeom>
          <a:avLst/>
          <a:gdLst/>
          <a:ahLst/>
          <a:cxnLst/>
          <a:rect l="0" t="0" r="0" b="0"/>
          <a:pathLst>
            <a:path>
              <a:moveTo>
                <a:pt x="0" y="17964"/>
              </a:moveTo>
              <a:lnTo>
                <a:pt x="193314" y="1796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14855" y="2598691"/>
        <a:ext cx="9665" cy="9665"/>
      </dsp:txXfrm>
    </dsp:sp>
    <dsp:sp modelId="{C0E0F6DB-610D-475E-A973-FF77BF783E7D}">
      <dsp:nvSpPr>
        <dsp:cNvPr id="0" name=""/>
        <dsp:cNvSpPr/>
      </dsp:nvSpPr>
      <dsp:spPr>
        <a:xfrm>
          <a:off x="3677434" y="2302469"/>
          <a:ext cx="1634999" cy="1497286"/>
        </a:xfrm>
        <a:prstGeom prst="ellipse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Experiences</a:t>
          </a:r>
        </a:p>
      </dsp:txBody>
      <dsp:txXfrm>
        <a:off x="3916874" y="2521741"/>
        <a:ext cx="1156119" cy="1058742"/>
      </dsp:txXfrm>
    </dsp:sp>
    <dsp:sp modelId="{E869AF59-9059-4554-B851-E84E062F9450}">
      <dsp:nvSpPr>
        <dsp:cNvPr id="0" name=""/>
        <dsp:cNvSpPr/>
      </dsp:nvSpPr>
      <dsp:spPr>
        <a:xfrm rot="5400000">
          <a:off x="2978563" y="2968183"/>
          <a:ext cx="243190" cy="35928"/>
        </a:xfrm>
        <a:custGeom>
          <a:avLst/>
          <a:gdLst/>
          <a:ahLst/>
          <a:cxnLst/>
          <a:rect l="0" t="0" r="0" b="0"/>
          <a:pathLst>
            <a:path>
              <a:moveTo>
                <a:pt x="0" y="17964"/>
              </a:moveTo>
              <a:lnTo>
                <a:pt x="243190" y="1796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94079" y="2980068"/>
        <a:ext cx="12159" cy="12159"/>
      </dsp:txXfrm>
    </dsp:sp>
    <dsp:sp modelId="{A5E86ABD-2C59-4E3F-83B1-71B49EEA617A}">
      <dsp:nvSpPr>
        <dsp:cNvPr id="0" name=""/>
        <dsp:cNvSpPr/>
      </dsp:nvSpPr>
      <dsp:spPr>
        <a:xfrm>
          <a:off x="2282659" y="3107743"/>
          <a:ext cx="1634999" cy="1497286"/>
        </a:xfrm>
        <a:prstGeom prst="ellipse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Interview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(traditional, MMI)</a:t>
          </a:r>
        </a:p>
      </dsp:txBody>
      <dsp:txXfrm>
        <a:off x="2522099" y="3327015"/>
        <a:ext cx="1156119" cy="1058742"/>
      </dsp:txXfrm>
    </dsp:sp>
    <dsp:sp modelId="{A42DD016-0E85-4C17-BF9D-5313B1B17680}">
      <dsp:nvSpPr>
        <dsp:cNvPr id="0" name=""/>
        <dsp:cNvSpPr/>
      </dsp:nvSpPr>
      <dsp:spPr>
        <a:xfrm rot="9000000">
          <a:off x="2383973" y="2585560"/>
          <a:ext cx="193314" cy="35928"/>
        </a:xfrm>
        <a:custGeom>
          <a:avLst/>
          <a:gdLst/>
          <a:ahLst/>
          <a:cxnLst/>
          <a:rect l="0" t="0" r="0" b="0"/>
          <a:pathLst>
            <a:path>
              <a:moveTo>
                <a:pt x="0" y="17964"/>
              </a:moveTo>
              <a:lnTo>
                <a:pt x="193314" y="1796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475797" y="2598691"/>
        <a:ext cx="9665" cy="9665"/>
      </dsp:txXfrm>
    </dsp:sp>
    <dsp:sp modelId="{71BF3B02-50DA-4FE1-8698-248E8524BDA2}">
      <dsp:nvSpPr>
        <dsp:cNvPr id="0" name=""/>
        <dsp:cNvSpPr/>
      </dsp:nvSpPr>
      <dsp:spPr>
        <a:xfrm>
          <a:off x="887884" y="2302469"/>
          <a:ext cx="1634999" cy="1497286"/>
        </a:xfrm>
        <a:prstGeom prst="ellipse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Other school- specific assess-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ments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27324" y="2521741"/>
        <a:ext cx="1156119" cy="1058742"/>
      </dsp:txXfrm>
    </dsp:sp>
    <dsp:sp modelId="{23FA027D-2134-4EE3-8E42-AC2CC8F9F671}">
      <dsp:nvSpPr>
        <dsp:cNvPr id="0" name=""/>
        <dsp:cNvSpPr/>
      </dsp:nvSpPr>
      <dsp:spPr>
        <a:xfrm rot="12600000">
          <a:off x="2384694" y="1870382"/>
          <a:ext cx="192541" cy="35928"/>
        </a:xfrm>
        <a:custGeom>
          <a:avLst/>
          <a:gdLst/>
          <a:ahLst/>
          <a:cxnLst/>
          <a:rect l="0" t="0" r="0" b="0"/>
          <a:pathLst>
            <a:path>
              <a:moveTo>
                <a:pt x="0" y="17964"/>
              </a:moveTo>
              <a:lnTo>
                <a:pt x="192541" y="1796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476151" y="1883533"/>
        <a:ext cx="9627" cy="9627"/>
      </dsp:txXfrm>
    </dsp:sp>
    <dsp:sp modelId="{498D70B8-20E4-4BB1-9F1E-3016C7A12601}">
      <dsp:nvSpPr>
        <dsp:cNvPr id="0" name=""/>
        <dsp:cNvSpPr/>
      </dsp:nvSpPr>
      <dsp:spPr>
        <a:xfrm>
          <a:off x="887092" y="691197"/>
          <a:ext cx="1636583" cy="1498734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AAMC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PREview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scores</a:t>
          </a:r>
        </a:p>
      </dsp:txBody>
      <dsp:txXfrm>
        <a:off x="1126764" y="910682"/>
        <a:ext cx="1157239" cy="10597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7E39D-779D-4FF5-9DE5-50E72258F954}">
      <dsp:nvSpPr>
        <dsp:cNvPr id="0" name=""/>
        <dsp:cNvSpPr/>
      </dsp:nvSpPr>
      <dsp:spPr>
        <a:xfrm>
          <a:off x="2" y="0"/>
          <a:ext cx="11427322" cy="5418667"/>
        </a:xfrm>
        <a:prstGeom prst="rightArrow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B2AF3-579F-4FF5-B34C-EB7EDAB1136A}">
      <dsp:nvSpPr>
        <dsp:cNvPr id="0" name=""/>
        <dsp:cNvSpPr/>
      </dsp:nvSpPr>
      <dsp:spPr>
        <a:xfrm>
          <a:off x="3138" y="1625600"/>
          <a:ext cx="1827368" cy="2167466"/>
        </a:xfrm>
        <a:prstGeom prst="roundRect">
          <a:avLst/>
        </a:prstGeom>
        <a:noFill/>
        <a:ln w="63500" cap="flat" cmpd="sng" algn="ctr">
          <a:solidFill>
            <a:srgbClr val="CCFF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Choose your test day</a:t>
          </a:r>
        </a:p>
      </dsp:txBody>
      <dsp:txXfrm>
        <a:off x="92343" y="1714805"/>
        <a:ext cx="1648958" cy="1989056"/>
      </dsp:txXfrm>
    </dsp:sp>
    <dsp:sp modelId="{623B618B-58B5-4F82-9FA5-13A7E0F72BD1}">
      <dsp:nvSpPr>
        <dsp:cNvPr id="0" name=""/>
        <dsp:cNvSpPr/>
      </dsp:nvSpPr>
      <dsp:spPr>
        <a:xfrm>
          <a:off x="1921875" y="1625600"/>
          <a:ext cx="1827368" cy="2167466"/>
        </a:xfrm>
        <a:prstGeom prst="roundRect">
          <a:avLst/>
        </a:prstGeom>
        <a:noFill/>
        <a:ln w="635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Determine if you need to apply for accommodations </a:t>
          </a:r>
        </a:p>
      </dsp:txBody>
      <dsp:txXfrm>
        <a:off x="2011080" y="1714805"/>
        <a:ext cx="1648958" cy="1989056"/>
      </dsp:txXfrm>
    </dsp:sp>
    <dsp:sp modelId="{83A58405-884E-4C27-979A-C1442A3DD897}">
      <dsp:nvSpPr>
        <dsp:cNvPr id="0" name=""/>
        <dsp:cNvSpPr/>
      </dsp:nvSpPr>
      <dsp:spPr>
        <a:xfrm>
          <a:off x="3840611" y="1625600"/>
          <a:ext cx="1827368" cy="2167466"/>
        </a:xfrm>
        <a:prstGeom prst="roundRect">
          <a:avLst/>
        </a:prstGeom>
        <a:noFill/>
        <a:ln w="635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Identify a work space that meets AAMC requirements</a:t>
          </a:r>
        </a:p>
      </dsp:txBody>
      <dsp:txXfrm>
        <a:off x="3929816" y="1714805"/>
        <a:ext cx="1648958" cy="1989056"/>
      </dsp:txXfrm>
    </dsp:sp>
    <dsp:sp modelId="{B73D411D-E6DD-4AD6-B937-A0E7181B2E48}">
      <dsp:nvSpPr>
        <dsp:cNvPr id="0" name=""/>
        <dsp:cNvSpPr/>
      </dsp:nvSpPr>
      <dsp:spPr>
        <a:xfrm>
          <a:off x="5759348" y="1625600"/>
          <a:ext cx="1827368" cy="2167466"/>
        </a:xfrm>
        <a:prstGeom prst="roundRect">
          <a:avLst/>
        </a:prstGeom>
        <a:noFill/>
        <a:ln w="635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Ensure your computer meets the technical requirements</a:t>
          </a:r>
        </a:p>
      </dsp:txBody>
      <dsp:txXfrm>
        <a:off x="5848553" y="1714805"/>
        <a:ext cx="1648958" cy="1989056"/>
      </dsp:txXfrm>
    </dsp:sp>
    <dsp:sp modelId="{B10169B1-3FAD-441B-B438-D9EEE73C2620}">
      <dsp:nvSpPr>
        <dsp:cNvPr id="0" name=""/>
        <dsp:cNvSpPr/>
      </dsp:nvSpPr>
      <dsp:spPr>
        <a:xfrm>
          <a:off x="7678084" y="1625600"/>
          <a:ext cx="1827368" cy="2167466"/>
        </a:xfrm>
        <a:prstGeom prst="roundRect">
          <a:avLst/>
        </a:prstGeom>
        <a:noFill/>
        <a:ln w="635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Test your computer</a:t>
          </a:r>
        </a:p>
      </dsp:txBody>
      <dsp:txXfrm>
        <a:off x="7767289" y="1714805"/>
        <a:ext cx="1648958" cy="1989056"/>
      </dsp:txXfrm>
    </dsp:sp>
    <dsp:sp modelId="{0A0BC4B6-B2BF-40E9-B945-C17BD7FDFB47}">
      <dsp:nvSpPr>
        <dsp:cNvPr id="0" name=""/>
        <dsp:cNvSpPr/>
      </dsp:nvSpPr>
      <dsp:spPr>
        <a:xfrm>
          <a:off x="9596821" y="1625600"/>
          <a:ext cx="1827368" cy="2167466"/>
        </a:xfrm>
        <a:prstGeom prst="roundRect">
          <a:avLst/>
        </a:prstGeom>
        <a:noFill/>
        <a:ln w="63500" cap="flat" cmpd="sng" algn="ctr">
          <a:solidFill>
            <a:srgbClr val="4DBBC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Get to know the testing platform</a:t>
          </a:r>
        </a:p>
      </dsp:txBody>
      <dsp:txXfrm>
        <a:off x="9686026" y="1714805"/>
        <a:ext cx="1648958" cy="19890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18F99-F9BC-4CAD-A647-B4272A239C02}">
      <dsp:nvSpPr>
        <dsp:cNvPr id="0" name=""/>
        <dsp:cNvSpPr/>
      </dsp:nvSpPr>
      <dsp:spPr>
        <a:xfrm>
          <a:off x="4940" y="1164677"/>
          <a:ext cx="1885418" cy="72777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8E38A-840B-4CC3-A90C-45760453E077}">
      <dsp:nvSpPr>
        <dsp:cNvPr id="0" name=""/>
        <dsp:cNvSpPr/>
      </dsp:nvSpPr>
      <dsp:spPr>
        <a:xfrm>
          <a:off x="354634" y="1513720"/>
          <a:ext cx="1830664" cy="1644742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</a:schemeClr>
          </a:solidFill>
          <a:prstDash val="solid"/>
          <a:miter lim="800000"/>
        </a:ln>
        <a:effectLst>
          <a:softEdge rad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Review Testing Conditions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chemeClr val="bg1"/>
            </a:solidFill>
          </a:endParaRPr>
        </a:p>
      </dsp:txBody>
      <dsp:txXfrm>
        <a:off x="402807" y="1561893"/>
        <a:ext cx="1734318" cy="1548396"/>
      </dsp:txXfrm>
    </dsp:sp>
    <dsp:sp modelId="{92150168-36A0-4DD3-87C4-D9483869E516}">
      <dsp:nvSpPr>
        <dsp:cNvPr id="0" name=""/>
        <dsp:cNvSpPr/>
      </dsp:nvSpPr>
      <dsp:spPr>
        <a:xfrm>
          <a:off x="2277774" y="1164677"/>
          <a:ext cx="1885418" cy="72777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D6AC0-0E98-4F0D-8D25-65BD2FBA038D}">
      <dsp:nvSpPr>
        <dsp:cNvPr id="0" name=""/>
        <dsp:cNvSpPr/>
      </dsp:nvSpPr>
      <dsp:spPr>
        <a:xfrm>
          <a:off x="2621944" y="1513727"/>
          <a:ext cx="1807897" cy="1610915"/>
        </a:xfrm>
        <a:prstGeom prst="roundRect">
          <a:avLst>
            <a:gd name="adj" fmla="val 10000"/>
          </a:avLst>
        </a:prstGeom>
        <a:solidFill>
          <a:srgbClr val="2B8EC7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Consult “Resources Not Requiring Prior Approval</a:t>
          </a:r>
        </a:p>
      </dsp:txBody>
      <dsp:txXfrm>
        <a:off x="2669126" y="1560909"/>
        <a:ext cx="1713533" cy="1516551"/>
      </dsp:txXfrm>
    </dsp:sp>
    <dsp:sp modelId="{72EC735F-CDCE-45E4-BFAD-AFD8F90708F2}">
      <dsp:nvSpPr>
        <dsp:cNvPr id="0" name=""/>
        <dsp:cNvSpPr/>
      </dsp:nvSpPr>
      <dsp:spPr>
        <a:xfrm>
          <a:off x="4539224" y="1164677"/>
          <a:ext cx="1885418" cy="72777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9DA96-DD36-44ED-AAF1-F6CDE7D3E10D}">
      <dsp:nvSpPr>
        <dsp:cNvPr id="0" name=""/>
        <dsp:cNvSpPr/>
      </dsp:nvSpPr>
      <dsp:spPr>
        <a:xfrm>
          <a:off x="4922943" y="1496814"/>
          <a:ext cx="1796433" cy="1610915"/>
        </a:xfrm>
        <a:prstGeom prst="roundRect">
          <a:avLst>
            <a:gd name="adj" fmla="val 10000"/>
          </a:avLst>
        </a:prstGeom>
        <a:solidFill>
          <a:srgbClr val="4DBBC6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Consider Application Cycles and Important Dates</a:t>
          </a:r>
        </a:p>
      </dsp:txBody>
      <dsp:txXfrm>
        <a:off x="4970125" y="1543996"/>
        <a:ext cx="1702069" cy="1516551"/>
      </dsp:txXfrm>
    </dsp:sp>
    <dsp:sp modelId="{E709FD74-7819-47A9-8206-6D6FAA886932}">
      <dsp:nvSpPr>
        <dsp:cNvPr id="0" name=""/>
        <dsp:cNvSpPr/>
      </dsp:nvSpPr>
      <dsp:spPr>
        <a:xfrm>
          <a:off x="6794942" y="1164677"/>
          <a:ext cx="1885418" cy="72777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05245-2ED5-4E8F-AC7E-1E3F27FDC5B3}">
      <dsp:nvSpPr>
        <dsp:cNvPr id="0" name=""/>
        <dsp:cNvSpPr/>
      </dsp:nvSpPr>
      <dsp:spPr>
        <a:xfrm>
          <a:off x="7097685" y="1488605"/>
          <a:ext cx="1957525" cy="1598164"/>
        </a:xfrm>
        <a:prstGeom prst="roundRect">
          <a:avLst>
            <a:gd name="adj" fmla="val 10000"/>
          </a:avLst>
        </a:prstGeom>
        <a:solidFill>
          <a:srgbClr val="83CAAC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Review Documentation Requirements</a:t>
          </a:r>
        </a:p>
      </dsp:txBody>
      <dsp:txXfrm>
        <a:off x="7144494" y="1535414"/>
        <a:ext cx="1863907" cy="1504546"/>
      </dsp:txXfrm>
    </dsp:sp>
    <dsp:sp modelId="{BD0D5C1E-C488-4E74-BB39-6437D7CF0C64}">
      <dsp:nvSpPr>
        <dsp:cNvPr id="0" name=""/>
        <dsp:cNvSpPr/>
      </dsp:nvSpPr>
      <dsp:spPr>
        <a:xfrm>
          <a:off x="9131207" y="1164677"/>
          <a:ext cx="1885418" cy="72777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4364B-690C-4574-ACAF-3ED6577C9413}">
      <dsp:nvSpPr>
        <dsp:cNvPr id="0" name=""/>
        <dsp:cNvSpPr/>
      </dsp:nvSpPr>
      <dsp:spPr>
        <a:xfrm>
          <a:off x="9444211" y="1479912"/>
          <a:ext cx="1981550" cy="1703393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Submit Application and Supporting Documentation</a:t>
          </a:r>
        </a:p>
      </dsp:txBody>
      <dsp:txXfrm>
        <a:off x="9494102" y="1529803"/>
        <a:ext cx="1881768" cy="16036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07BBB-5988-4459-8B00-D3434C0238CF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ect">
          <a:avLst/>
        </a:prstGeom>
        <a:solidFill>
          <a:srgbClr val="83CAA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Review timeframes are 30 – 60 days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Applications that arrive incomplete often take longer</a:t>
          </a:r>
        </a:p>
      </dsp:txBody>
      <dsp:txXfrm rot="-5400000">
        <a:off x="3785616" y="142354"/>
        <a:ext cx="6729984" cy="1121829"/>
      </dsp:txXfrm>
    </dsp:sp>
    <dsp:sp modelId="{7FE7A8AF-0FB0-4E8A-8CA6-9D3EA24653B5}">
      <dsp:nvSpPr>
        <dsp:cNvPr id="0" name=""/>
        <dsp:cNvSpPr/>
      </dsp:nvSpPr>
      <dsp:spPr>
        <a:xfrm>
          <a:off x="0" y="2124"/>
          <a:ext cx="3785616" cy="1402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Apply Early!</a:t>
          </a:r>
        </a:p>
      </dsp:txBody>
      <dsp:txXfrm>
        <a:off x="0" y="2124"/>
        <a:ext cx="3785616" cy="1402286"/>
      </dsp:txXfrm>
    </dsp:sp>
    <dsp:sp modelId="{23D767CA-0316-436D-B282-BC056CAA67A7}">
      <dsp:nvSpPr>
        <dsp:cNvPr id="0" name=""/>
        <dsp:cNvSpPr/>
      </dsp:nvSpPr>
      <dsp:spPr>
        <a:xfrm rot="5400000">
          <a:off x="6589693" y="-1189323"/>
          <a:ext cx="1121829" cy="6729984"/>
        </a:xfrm>
        <a:prstGeom prst="rect">
          <a:avLst/>
        </a:prstGeom>
        <a:solidFill>
          <a:srgbClr val="83CAA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If you have multiple conditions, review the guidelines for each.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Share the guidelines with a qualified professional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Contact the PREview Accommodations team with any questions</a:t>
          </a:r>
        </a:p>
      </dsp:txBody>
      <dsp:txXfrm rot="-5400000">
        <a:off x="3785616" y="1614754"/>
        <a:ext cx="6729984" cy="1121829"/>
      </dsp:txXfrm>
    </dsp:sp>
    <dsp:sp modelId="{E4317673-C5B0-4FA4-A390-72AC0DA5522A}">
      <dsp:nvSpPr>
        <dsp:cNvPr id="0" name=""/>
        <dsp:cNvSpPr/>
      </dsp:nvSpPr>
      <dsp:spPr>
        <a:xfrm>
          <a:off x="0" y="1474525"/>
          <a:ext cx="3785616" cy="1402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/>
            <a:t>Review the Documentation Guidelines carefully</a:t>
          </a:r>
          <a:endParaRPr lang="en-US" sz="3000" kern="1200" dirty="0"/>
        </a:p>
      </dsp:txBody>
      <dsp:txXfrm>
        <a:off x="0" y="1474525"/>
        <a:ext cx="3785616" cy="1402286"/>
      </dsp:txXfrm>
    </dsp:sp>
    <dsp:sp modelId="{63810719-7E31-4327-9926-F22478E3BFD7}">
      <dsp:nvSpPr>
        <dsp:cNvPr id="0" name=""/>
        <dsp:cNvSpPr/>
      </dsp:nvSpPr>
      <dsp:spPr>
        <a:xfrm rot="5400000">
          <a:off x="6589693" y="283077"/>
          <a:ext cx="1121829" cy="6729984"/>
        </a:xfrm>
        <a:prstGeom prst="rect">
          <a:avLst/>
        </a:prstGeom>
        <a:solidFill>
          <a:srgbClr val="83CAA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 dirty="0"/>
            <a:t>Review the currency requirements for the condition(s) for which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 dirty="0"/>
            <a:t>you are applying</a:t>
          </a:r>
        </a:p>
      </dsp:txBody>
      <dsp:txXfrm rot="-5400000">
        <a:off x="3785616" y="3087154"/>
        <a:ext cx="6729984" cy="1121829"/>
      </dsp:txXfrm>
    </dsp:sp>
    <dsp:sp modelId="{C555A524-F519-41A1-9DDA-E7F66984E9D2}">
      <dsp:nvSpPr>
        <dsp:cNvPr id="0" name=""/>
        <dsp:cNvSpPr/>
      </dsp:nvSpPr>
      <dsp:spPr>
        <a:xfrm>
          <a:off x="0" y="2946926"/>
          <a:ext cx="3785616" cy="1402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Ensure your documentation is current</a:t>
          </a:r>
        </a:p>
      </dsp:txBody>
      <dsp:txXfrm>
        <a:off x="0" y="2946926"/>
        <a:ext cx="3785616" cy="14022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07BBB-5988-4459-8B00-D3434C0238CF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ect">
          <a:avLst/>
        </a:prstGeom>
        <a:solidFill>
          <a:srgbClr val="83CAA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800" kern="1200" dirty="0"/>
            <a:t>AAMC requires more than just a recent evaluation – ensure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800" kern="1200" dirty="0"/>
            <a:t>application includes everything listed in the requirements</a:t>
          </a:r>
        </a:p>
      </dsp:txBody>
      <dsp:txXfrm rot="-5400000">
        <a:off x="3785616" y="142354"/>
        <a:ext cx="6729984" cy="1121829"/>
      </dsp:txXfrm>
    </dsp:sp>
    <dsp:sp modelId="{7FE7A8AF-0FB0-4E8A-8CA6-9D3EA24653B5}">
      <dsp:nvSpPr>
        <dsp:cNvPr id="0" name=""/>
        <dsp:cNvSpPr/>
      </dsp:nvSpPr>
      <dsp:spPr>
        <a:xfrm>
          <a:off x="0" y="2124"/>
          <a:ext cx="3785616" cy="1402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Submit </a:t>
          </a:r>
          <a:r>
            <a:rPr lang="en-US" sz="2800" u="sng" kern="1200" dirty="0"/>
            <a:t>all</a:t>
          </a:r>
          <a:r>
            <a:rPr lang="en-US" sz="2800" kern="1200" dirty="0"/>
            <a:t> required documentation</a:t>
          </a:r>
        </a:p>
      </dsp:txBody>
      <dsp:txXfrm>
        <a:off x="0" y="2124"/>
        <a:ext cx="3785616" cy="1402286"/>
      </dsp:txXfrm>
    </dsp:sp>
    <dsp:sp modelId="{23D767CA-0316-436D-B282-BC056CAA67A7}">
      <dsp:nvSpPr>
        <dsp:cNvPr id="0" name=""/>
        <dsp:cNvSpPr/>
      </dsp:nvSpPr>
      <dsp:spPr>
        <a:xfrm rot="5400000">
          <a:off x="6589693" y="-1189323"/>
          <a:ext cx="1121829" cy="6729984"/>
        </a:xfrm>
        <a:prstGeom prst="rect">
          <a:avLst/>
        </a:prstGeom>
        <a:solidFill>
          <a:srgbClr val="83CAA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Do not just reiterate the information in the professionals’ evaluation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Augment the evaluation with real life experience, examples, and how the condition affects you</a:t>
          </a:r>
        </a:p>
      </dsp:txBody>
      <dsp:txXfrm rot="-5400000">
        <a:off x="3785616" y="1614754"/>
        <a:ext cx="6729984" cy="1121829"/>
      </dsp:txXfrm>
    </dsp:sp>
    <dsp:sp modelId="{E4317673-C5B0-4FA4-A390-72AC0DA5522A}">
      <dsp:nvSpPr>
        <dsp:cNvPr id="0" name=""/>
        <dsp:cNvSpPr/>
      </dsp:nvSpPr>
      <dsp:spPr>
        <a:xfrm>
          <a:off x="0" y="1474525"/>
          <a:ext cx="3785616" cy="1402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Get personal with the Personal Statement</a:t>
          </a:r>
          <a:endParaRPr lang="en-US" sz="2800" kern="1200" dirty="0"/>
        </a:p>
      </dsp:txBody>
      <dsp:txXfrm>
        <a:off x="0" y="1474525"/>
        <a:ext cx="3785616" cy="1402286"/>
      </dsp:txXfrm>
    </dsp:sp>
    <dsp:sp modelId="{63810719-7E31-4327-9926-F22478E3BFD7}">
      <dsp:nvSpPr>
        <dsp:cNvPr id="0" name=""/>
        <dsp:cNvSpPr/>
      </dsp:nvSpPr>
      <dsp:spPr>
        <a:xfrm rot="5400000">
          <a:off x="6589693" y="283077"/>
          <a:ext cx="1121829" cy="6729984"/>
        </a:xfrm>
        <a:prstGeom prst="rect">
          <a:avLst/>
        </a:prstGeom>
        <a:solidFill>
          <a:srgbClr val="83CAA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/>
            <a:t>Submit a PREview application even if the MCAT application is already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/>
            <a:t>submitted or MCAT determination received</a:t>
          </a:r>
        </a:p>
      </dsp:txBody>
      <dsp:txXfrm rot="-5400000">
        <a:off x="3785616" y="3087154"/>
        <a:ext cx="6729984" cy="1121829"/>
      </dsp:txXfrm>
    </dsp:sp>
    <dsp:sp modelId="{C555A524-F519-41A1-9DDA-E7F66984E9D2}">
      <dsp:nvSpPr>
        <dsp:cNvPr id="0" name=""/>
        <dsp:cNvSpPr/>
      </dsp:nvSpPr>
      <dsp:spPr>
        <a:xfrm>
          <a:off x="0" y="2946926"/>
          <a:ext cx="3785616" cy="1402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Remember the PREview and MCAT applications are separate</a:t>
          </a:r>
        </a:p>
      </dsp:txBody>
      <dsp:txXfrm>
        <a:off x="0" y="2946926"/>
        <a:ext cx="3785616" cy="14022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D82F7-1B96-4EB5-A3E2-1424648D87DA}">
      <dsp:nvSpPr>
        <dsp:cNvPr id="0" name=""/>
        <dsp:cNvSpPr/>
      </dsp:nvSpPr>
      <dsp:spPr>
        <a:xfrm>
          <a:off x="0" y="793185"/>
          <a:ext cx="10160000" cy="664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To help you understand policies and procedures</a:t>
          </a:r>
        </a:p>
      </dsp:txBody>
      <dsp:txXfrm>
        <a:off x="0" y="793185"/>
        <a:ext cx="10160000" cy="664433"/>
      </dsp:txXfrm>
    </dsp:sp>
    <dsp:sp modelId="{EEE39E43-E67C-4251-9115-E91F0AB1E639}">
      <dsp:nvSpPr>
        <dsp:cNvPr id="0" name=""/>
        <dsp:cNvSpPr/>
      </dsp:nvSpPr>
      <dsp:spPr>
        <a:xfrm>
          <a:off x="0" y="1457619"/>
          <a:ext cx="10160000" cy="1379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58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AAMC PREview Essentials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PREview website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Test Day Experience Video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Online Testing System Tutorial</a:t>
          </a:r>
        </a:p>
      </dsp:txBody>
      <dsp:txXfrm>
        <a:off x="0" y="1457619"/>
        <a:ext cx="10160000" cy="1379137"/>
      </dsp:txXfrm>
    </dsp:sp>
    <dsp:sp modelId="{7AED8D27-1CC3-49AB-AC91-59566F785123}">
      <dsp:nvSpPr>
        <dsp:cNvPr id="0" name=""/>
        <dsp:cNvSpPr/>
      </dsp:nvSpPr>
      <dsp:spPr>
        <a:xfrm>
          <a:off x="0" y="3013214"/>
          <a:ext cx="10160000" cy="645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To help you practice for the exam scenarios</a:t>
          </a:r>
        </a:p>
      </dsp:txBody>
      <dsp:txXfrm>
        <a:off x="0" y="3013214"/>
        <a:ext cx="10160000" cy="645050"/>
      </dsp:txXfrm>
    </dsp:sp>
    <dsp:sp modelId="{71A0CC93-EA56-4618-BF5E-15097AE40778}">
      <dsp:nvSpPr>
        <dsp:cNvPr id="0" name=""/>
        <dsp:cNvSpPr/>
      </dsp:nvSpPr>
      <dsp:spPr>
        <a:xfrm>
          <a:off x="0" y="3690353"/>
          <a:ext cx="10160000" cy="114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58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Examinee Preparation Guide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Practice Exam Booklet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800" kern="1200" dirty="0"/>
        </a:p>
      </dsp:txBody>
      <dsp:txXfrm>
        <a:off x="0" y="3690353"/>
        <a:ext cx="10160000" cy="11436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E4140-296A-464E-8EE9-D3E38DE31688}">
      <dsp:nvSpPr>
        <dsp:cNvPr id="0" name=""/>
        <dsp:cNvSpPr/>
      </dsp:nvSpPr>
      <dsp:spPr>
        <a:xfrm>
          <a:off x="3328" y="318326"/>
          <a:ext cx="3245085" cy="12980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Technical</a:t>
          </a:r>
        </a:p>
      </dsp:txBody>
      <dsp:txXfrm>
        <a:off x="3328" y="318326"/>
        <a:ext cx="3245085" cy="1298034"/>
      </dsp:txXfrm>
    </dsp:sp>
    <dsp:sp modelId="{7621D7EC-8E91-4664-AA41-7F5C1D3589B3}">
      <dsp:nvSpPr>
        <dsp:cNvPr id="0" name=""/>
        <dsp:cNvSpPr/>
      </dsp:nvSpPr>
      <dsp:spPr>
        <a:xfrm>
          <a:off x="3328" y="1616360"/>
          <a:ext cx="3245085" cy="28548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Microphone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Video Camera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Browser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ProctorU Extension</a:t>
          </a:r>
          <a:endParaRPr lang="en-US" sz="2800" kern="1200" dirty="0"/>
        </a:p>
      </dsp:txBody>
      <dsp:txXfrm>
        <a:off x="3328" y="1616360"/>
        <a:ext cx="3245085" cy="2854800"/>
      </dsp:txXfrm>
    </dsp:sp>
    <dsp:sp modelId="{AA4904D6-3127-455E-AD70-BA6DAC6E2317}">
      <dsp:nvSpPr>
        <dsp:cNvPr id="0" name=""/>
        <dsp:cNvSpPr/>
      </dsp:nvSpPr>
      <dsp:spPr>
        <a:xfrm>
          <a:off x="3702726" y="318326"/>
          <a:ext cx="3245085" cy="1298034"/>
        </a:xfrm>
        <a:prstGeom prst="rect">
          <a:avLst/>
        </a:prstGeom>
        <a:solidFill>
          <a:srgbClr val="1BB7AC"/>
        </a:solidFill>
        <a:ln w="12700" cap="flat" cmpd="sng" algn="ctr">
          <a:solidFill>
            <a:srgbClr val="1BB7A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Workspace</a:t>
          </a:r>
        </a:p>
      </dsp:txBody>
      <dsp:txXfrm>
        <a:off x="3702726" y="318326"/>
        <a:ext cx="3245085" cy="1298034"/>
      </dsp:txXfrm>
    </dsp:sp>
    <dsp:sp modelId="{77062D2B-27B4-49E8-BC9E-26F6EDFBC16A}">
      <dsp:nvSpPr>
        <dsp:cNvPr id="0" name=""/>
        <dsp:cNvSpPr/>
      </dsp:nvSpPr>
      <dsp:spPr>
        <a:xfrm>
          <a:off x="3702726" y="1616360"/>
          <a:ext cx="3245085" cy="2854800"/>
        </a:xfrm>
        <a:prstGeom prst="rect">
          <a:avLst/>
        </a:prstGeom>
        <a:solidFill>
          <a:srgbClr val="CCE6E3">
            <a:alpha val="89804"/>
          </a:srgb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Private room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Well-lit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Clear space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Single monitor</a:t>
          </a:r>
          <a:endParaRPr lang="en-US" sz="2800" kern="1200" dirty="0"/>
        </a:p>
      </dsp:txBody>
      <dsp:txXfrm>
        <a:off x="3702726" y="1616360"/>
        <a:ext cx="3245085" cy="2854800"/>
      </dsp:txXfrm>
    </dsp:sp>
    <dsp:sp modelId="{E9743C24-E2F1-4E7E-9299-129B6C30A681}">
      <dsp:nvSpPr>
        <dsp:cNvPr id="0" name=""/>
        <dsp:cNvSpPr/>
      </dsp:nvSpPr>
      <dsp:spPr>
        <a:xfrm>
          <a:off x="7402123" y="318326"/>
          <a:ext cx="3245085" cy="129803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I.D.</a:t>
          </a:r>
        </a:p>
      </dsp:txBody>
      <dsp:txXfrm>
        <a:off x="7402123" y="318326"/>
        <a:ext cx="3245085" cy="1298034"/>
      </dsp:txXfrm>
    </dsp:sp>
    <dsp:sp modelId="{CC26AD0D-8254-4830-9806-447EDDE70C7D}">
      <dsp:nvSpPr>
        <dsp:cNvPr id="0" name=""/>
        <dsp:cNvSpPr/>
      </dsp:nvSpPr>
      <dsp:spPr>
        <a:xfrm>
          <a:off x="7402123" y="1616360"/>
          <a:ext cx="3245085" cy="28548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Government-Issued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Signature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Photo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Expiration Date</a:t>
          </a:r>
        </a:p>
      </dsp:txBody>
      <dsp:txXfrm>
        <a:off x="7402123" y="1616360"/>
        <a:ext cx="3245085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301AC-5A39-4D3B-A064-9FB2117F2393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D5FC1-9A21-44CD-AC7F-D01CE6A4CD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72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5FC1-9A21-44CD-AC7F-D01CE6A4CD3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11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25CAF-F84D-4F48-8EED-38AAD028290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027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044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25CAF-F84D-4F48-8EED-38AAD028290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303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5FC1-9A21-44CD-AC7F-D01CE6A4CD3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164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38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11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7C86F-0394-4D01-9A29-4BDC64D9AB9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336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53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5FC1-9A21-44CD-AC7F-D01CE6A4CD3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46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5FC1-9A21-44CD-AC7F-D01CE6A4CD3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020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6256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25CAF-F84D-4F48-8EED-38AAD02829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12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25CAF-F84D-4F48-8EED-38AAD02829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651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560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5FC1-9A21-44CD-AC7F-D01CE6A4CD3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771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593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620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836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3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5FC1-9A21-44CD-AC7F-D01CE6A4CD3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619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02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9275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164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5FC1-9A21-44CD-AC7F-D01CE6A4CD3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0116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5FC1-9A21-44CD-AC7F-D01CE6A4CD3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714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490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25CAF-F84D-4F48-8EED-38AAD028290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013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5FC1-9A21-44CD-AC7F-D01CE6A4CD3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8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06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86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63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5FC1-9A21-44CD-AC7F-D01CE6A4CD3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106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19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5FC1-9A21-44CD-AC7F-D01CE6A4CD3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662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05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6200" y="6356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DD50E6B-6BC7-4456-9E9C-642BB5601B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791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7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A5A53-7195-2240-8B40-D7A94F189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78280"/>
            <a:ext cx="10515600" cy="2244160"/>
          </a:xfrm>
        </p:spPr>
        <p:txBody>
          <a:bodyPr anchor="b"/>
          <a:lstStyle>
            <a:lvl1pPr>
              <a:defRPr sz="6000">
                <a:solidFill>
                  <a:srgbClr val="4DBBC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71B66-5E75-4641-ADD1-9C95B8ECA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45491"/>
            <a:ext cx="10515600" cy="143422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74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9BD2-6B8A-7645-9BA0-813D0BC1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29D00-8CA3-8E4D-86FC-A5D7AABBB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912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9BD2-6B8A-7645-9BA0-813D0BC1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29D00-8CA3-8E4D-86FC-A5D7AABBB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9FC9AA-6EF6-FD4E-B67C-F322D168BA8B}"/>
              </a:ext>
            </a:extLst>
          </p:cNvPr>
          <p:cNvSpPr txBox="1"/>
          <p:nvPr userDrawn="1"/>
        </p:nvSpPr>
        <p:spPr>
          <a:xfrm>
            <a:off x="174320" y="6492875"/>
            <a:ext cx="49112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Association of American Medical Colleges</a:t>
            </a:r>
          </a:p>
        </p:txBody>
      </p:sp>
    </p:spTree>
    <p:extLst>
      <p:ext uri="{BB962C8B-B14F-4D97-AF65-F5344CB8AC3E}">
        <p14:creationId xmlns:p14="http://schemas.microsoft.com/office/powerpoint/2010/main" val="29592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9BD2-6B8A-7645-9BA0-813D0BC1E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489037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“Click to edit Master title style”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29D00-8CA3-8E4D-86FC-A5D7AABBB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3430" y="365125"/>
            <a:ext cx="4890370" cy="5811838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9A7E11-BC3B-0346-AF24-BF5B9291FD3F}"/>
              </a:ext>
            </a:extLst>
          </p:cNvPr>
          <p:cNvSpPr txBox="1"/>
          <p:nvPr userDrawn="1"/>
        </p:nvSpPr>
        <p:spPr>
          <a:xfrm>
            <a:off x="174320" y="6492875"/>
            <a:ext cx="49112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Association of American Medical Colleges</a:t>
            </a:r>
          </a:p>
        </p:txBody>
      </p:sp>
    </p:spTree>
    <p:extLst>
      <p:ext uri="{BB962C8B-B14F-4D97-AF65-F5344CB8AC3E}">
        <p14:creationId xmlns:p14="http://schemas.microsoft.com/office/powerpoint/2010/main" val="266027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9BD2-6B8A-7645-9BA0-813D0BC1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904" y="365125"/>
            <a:ext cx="551145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29D00-8CA3-8E4D-86FC-A5D7AABBB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904" y="1825625"/>
            <a:ext cx="5511452" cy="40616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213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9BD2-6B8A-7645-9BA0-813D0BC1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1124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29D00-8CA3-8E4D-86FC-A5D7AABBB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1124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640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9BD2-6B8A-7645-9BA0-813D0BC1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904" y="365125"/>
            <a:ext cx="551145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29D00-8CA3-8E4D-86FC-A5D7AABBB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904" y="1825625"/>
            <a:ext cx="5511452" cy="40616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216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31C746-A9D7-104F-AFD3-DC1DF9F1C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65BD0-40F6-2046-927C-AEBADB42B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A7F892-AE90-6048-B8AE-D555B8C71204}"/>
              </a:ext>
            </a:extLst>
          </p:cNvPr>
          <p:cNvSpPr txBox="1"/>
          <p:nvPr userDrawn="1"/>
        </p:nvSpPr>
        <p:spPr>
          <a:xfrm>
            <a:off x="174320" y="6492875"/>
            <a:ext cx="49112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© Association of American Medical Colleges</a:t>
            </a:r>
          </a:p>
        </p:txBody>
      </p:sp>
    </p:spTree>
    <p:extLst>
      <p:ext uri="{BB962C8B-B14F-4D97-AF65-F5344CB8AC3E}">
        <p14:creationId xmlns:p14="http://schemas.microsoft.com/office/powerpoint/2010/main" val="301943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5" r:id="rId5"/>
    <p:sldLayoutId id="2147483664" r:id="rId6"/>
    <p:sldLayoutId id="2147483661" r:id="rId7"/>
    <p:sldLayoutId id="2147483663" r:id="rId8"/>
    <p:sldLayoutId id="2147483662" r:id="rId9"/>
    <p:sldLayoutId id="214748366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DBBC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mc.org/previe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Previewaccommodations@aamc.or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2B3D-B7E4-8D43-A15C-AE0131B0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4840"/>
            <a:ext cx="10770704" cy="2244160"/>
          </a:xfrm>
        </p:spPr>
        <p:txBody>
          <a:bodyPr>
            <a:noAutofit/>
          </a:bodyPr>
          <a:lstStyle/>
          <a:p>
            <a:r>
              <a:rPr lang="en-US" sz="3600" dirty="0"/>
              <a:t>PREview™ Nuts-n-Bolts: Scheduling and Taking the AAMC PREview™ Professional Readiness Exam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CB45B-4438-4C46-AAE9-1624E1754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58788"/>
            <a:ext cx="10515600" cy="143422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Michelle Sparacino, Director, Test Administration</a:t>
            </a:r>
          </a:p>
          <a:p>
            <a:r>
              <a:rPr lang="en-US" dirty="0"/>
              <a:t>February 28, 2023</a:t>
            </a:r>
          </a:p>
        </p:txBody>
      </p:sp>
    </p:spTree>
    <p:extLst>
      <p:ext uri="{BB962C8B-B14F-4D97-AF65-F5344CB8AC3E}">
        <p14:creationId xmlns:p14="http://schemas.microsoft.com/office/powerpoint/2010/main" val="2703777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78084-1009-4975-B3A9-76025DBBC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64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Schools Have a Few More Weeks to Indicate</a:t>
            </a:r>
            <a:br>
              <a:rPr lang="en-US" sz="3600" dirty="0"/>
            </a:br>
            <a:r>
              <a:rPr lang="en-US" sz="3600" dirty="0"/>
              <a:t>Their Participation</a:t>
            </a:r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C5E7108A-1B05-42A0-ABF0-D23A4CBFA513}"/>
              </a:ext>
            </a:extLst>
          </p:cNvPr>
          <p:cNvSpPr/>
          <p:nvPr/>
        </p:nvSpPr>
        <p:spPr>
          <a:xfrm>
            <a:off x="8481391" y="1818844"/>
            <a:ext cx="3207026" cy="3525078"/>
          </a:xfrm>
          <a:prstGeom prst="flowChartDocumen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Partial list!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More schools will confirm through</a:t>
            </a:r>
          </a:p>
          <a:p>
            <a:pPr algn="ctr"/>
            <a:r>
              <a:rPr lang="en-US" sz="3200" dirty="0"/>
              <a:t>April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354DA9-03EE-4DD5-8629-9B02CEDD984B}"/>
              </a:ext>
            </a:extLst>
          </p:cNvPr>
          <p:cNvSpPr txBox="1"/>
          <p:nvPr/>
        </p:nvSpPr>
        <p:spPr>
          <a:xfrm>
            <a:off x="935400" y="1805592"/>
            <a:ext cx="87644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Cooper Medical School of Rowan University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 Moines University Medicine &amp; Health Sciences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George Washington University School of Medicine and Health Sciences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Mercer University School of Medicine</a:t>
            </a:r>
            <a:endParaRPr lang="en-US" sz="1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Michigan State University College of Human Medicine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Morehouse School of Medicine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Oakland University William Beaumont School of Medicine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Rut</a:t>
            </a:r>
            <a:r>
              <a:rPr lang="en-US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gers, Robert Wood Johnson Medical School</a:t>
            </a:r>
            <a:endParaRPr lang="en-US" sz="1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aint Louis University School of Medicine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University of Alabama at Birmingham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Marnix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Heersink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School of Medicine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University of California, Davis, School of Medicine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University of California, Los Angeles David Geffen School of Medicine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University of Louisville School of Medicine</a:t>
            </a:r>
            <a:endParaRPr lang="en-US" sz="1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University of Massachusetts T.H. Chan School of Medicine</a:t>
            </a:r>
            <a:endParaRPr lang="en-US" sz="1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University of Utah School of Medicine</a:t>
            </a:r>
            <a:endParaRPr lang="en-US" sz="1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913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495945D-41C2-4E0F-8AE0-C479BBD24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92" y="3571337"/>
            <a:ext cx="11081085" cy="805118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Registering and Preparing for</a:t>
            </a:r>
            <a:br>
              <a:rPr lang="en-US" sz="5300" dirty="0"/>
            </a:br>
            <a:r>
              <a:rPr lang="en-US" sz="5300" dirty="0"/>
              <a:t>the Exam</a:t>
            </a:r>
            <a:br>
              <a:rPr lang="en-US" sz="5300" dirty="0"/>
            </a:b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00209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4AD1393-3BB5-4200-A4E6-198E97C16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476"/>
            <a:ext cx="10515600" cy="918926"/>
          </a:xfrm>
        </p:spPr>
        <p:txBody>
          <a:bodyPr>
            <a:normAutofit/>
          </a:bodyPr>
          <a:lstStyle/>
          <a:p>
            <a:r>
              <a:rPr lang="en-US" sz="3600" dirty="0"/>
              <a:t>Registration Is Open for All Exam Dates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6EEDA2-06FD-421F-8DE1-FF8A2E243F12}"/>
              </a:ext>
            </a:extLst>
          </p:cNvPr>
          <p:cNvSpPr txBox="1"/>
          <p:nvPr/>
        </p:nvSpPr>
        <p:spPr>
          <a:xfrm>
            <a:off x="3703899" y="5562215"/>
            <a:ext cx="6123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www.aamc.org/preview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learn more and register for the PREview exam.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2452ED-3400-4C0C-B30E-606BEDAD9143}"/>
              </a:ext>
            </a:extLst>
          </p:cNvPr>
          <p:cNvSpPr/>
          <p:nvPr/>
        </p:nvSpPr>
        <p:spPr>
          <a:xfrm>
            <a:off x="8120969" y="2183454"/>
            <a:ext cx="3688774" cy="28799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PREview Registration Fees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 Flat Fee: $100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Fee Assistance Program: $0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One assessment. One fee.</a:t>
            </a:r>
          </a:p>
          <a:p>
            <a:pPr marL="0" indent="0" algn="ctr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No matter how many schools.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BFC980B-D180-4542-8248-DB6F2031E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322251"/>
              </p:ext>
            </p:extLst>
          </p:nvPr>
        </p:nvGraphicFramePr>
        <p:xfrm>
          <a:off x="838200" y="2136460"/>
          <a:ext cx="6423991" cy="29738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3484">
                  <a:extLst>
                    <a:ext uri="{9D8B030D-6E8A-4147-A177-3AD203B41FA5}">
                      <a16:colId xmlns:a16="http://schemas.microsoft.com/office/drawing/2014/main" val="3016340684"/>
                    </a:ext>
                  </a:extLst>
                </a:gridCol>
                <a:gridCol w="2067395">
                  <a:extLst>
                    <a:ext uri="{9D8B030D-6E8A-4147-A177-3AD203B41FA5}">
                      <a16:colId xmlns:a16="http://schemas.microsoft.com/office/drawing/2014/main" val="1924453366"/>
                    </a:ext>
                  </a:extLst>
                </a:gridCol>
                <a:gridCol w="1955037">
                  <a:extLst>
                    <a:ext uri="{9D8B030D-6E8A-4147-A177-3AD203B41FA5}">
                      <a16:colId xmlns:a16="http://schemas.microsoft.com/office/drawing/2014/main" val="628370946"/>
                    </a:ext>
                  </a:extLst>
                </a:gridCol>
                <a:gridCol w="1528075">
                  <a:extLst>
                    <a:ext uri="{9D8B030D-6E8A-4147-A177-3AD203B41FA5}">
                      <a16:colId xmlns:a16="http://schemas.microsoft.com/office/drawing/2014/main" val="4203921180"/>
                    </a:ext>
                  </a:extLst>
                </a:gridCol>
              </a:tblGrid>
              <a:tr h="3717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Window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 Dates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Registration Close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 Release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440658"/>
                  </a:ext>
                </a:extLst>
              </a:tr>
              <a:tr h="3717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16 &amp; 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411265"/>
                  </a:ext>
                </a:extLst>
              </a:tr>
              <a:tr h="3717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4D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10 &amp; 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4D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26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4D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4DBB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013883"/>
                  </a:ext>
                </a:extLst>
              </a:tr>
              <a:tr h="3717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14 &amp; 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376599"/>
                  </a:ext>
                </a:extLst>
              </a:tr>
              <a:tr h="3717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4D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12 &amp; 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4D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4D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 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4DBB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883844"/>
                  </a:ext>
                </a:extLst>
              </a:tr>
              <a:tr h="3717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 16 &amp; 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 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164326"/>
                  </a:ext>
                </a:extLst>
              </a:tr>
              <a:tr h="3717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4D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13 &amp; 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4D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 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4D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 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4DBB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499802"/>
                  </a:ext>
                </a:extLst>
              </a:tr>
              <a:tr h="3717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 11 &amp; 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27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 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5988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087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4404CCF-4F51-408D-AE6A-1C556A2D84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8768930"/>
              </p:ext>
            </p:extLst>
          </p:nvPr>
        </p:nvGraphicFramePr>
        <p:xfrm>
          <a:off x="443830" y="765564"/>
          <a:ext cx="1142732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9031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88002-5FCE-49BE-9A76-EFDDE7D3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All Exam Activity Occurs in the Exam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0842D-37FA-4296-A014-8EB19318B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C73C94-08C9-4D34-BB2B-810AEED06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907" y="1536301"/>
            <a:ext cx="7519737" cy="4615388"/>
          </a:xfrm>
          <a:prstGeom prst="rect">
            <a:avLst/>
          </a:prstGeom>
        </p:spPr>
      </p:pic>
      <p:pic>
        <p:nvPicPr>
          <p:cNvPr id="10" name="Graphic 9" descr="Cursor with solid fill">
            <a:extLst>
              <a:ext uri="{FF2B5EF4-FFF2-40B4-BE49-F238E27FC236}">
                <a16:creationId xmlns:a16="http://schemas.microsoft.com/office/drawing/2014/main" id="{A454E994-8441-4B0C-A76D-6CB0A41F1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7565" y="3911856"/>
            <a:ext cx="1495367" cy="14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56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B13AAC8-0DEB-4D19-A209-B78EDE66D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307" y="1555650"/>
            <a:ext cx="5699893" cy="17197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A88002-5FCE-49BE-9A76-EFDDE7D3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All Exam Activity Occurs in the Exam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0842D-37FA-4296-A014-8EB19318B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D96F9F-97DD-429D-AEA1-6238DECE7F76}"/>
              </a:ext>
            </a:extLst>
          </p:cNvPr>
          <p:cNvSpPr/>
          <p:nvPr/>
        </p:nvSpPr>
        <p:spPr bwMode="auto">
          <a:xfrm>
            <a:off x="5632884" y="3496740"/>
            <a:ext cx="4601361" cy="2953323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5" name="Graphic 4" descr="Cursor with solid fill">
            <a:extLst>
              <a:ext uri="{FF2B5EF4-FFF2-40B4-BE49-F238E27FC236}">
                <a16:creationId xmlns:a16="http://schemas.microsoft.com/office/drawing/2014/main" id="{2695FADB-D5B8-45F9-91BE-1ED17D7BA2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3633537" y="1646481"/>
            <a:ext cx="914400" cy="914400"/>
          </a:xfrm>
          <a:prstGeom prst="rect">
            <a:avLst/>
          </a:prstGeom>
        </p:spPr>
      </p:pic>
      <p:pic>
        <p:nvPicPr>
          <p:cNvPr id="13" name="Graphic 12" descr="Cursor with solid fill">
            <a:extLst>
              <a:ext uri="{FF2B5EF4-FFF2-40B4-BE49-F238E27FC236}">
                <a16:creationId xmlns:a16="http://schemas.microsoft.com/office/drawing/2014/main" id="{8CA1CCC0-BFB5-490D-925A-8ADAAAE1A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30447">
            <a:off x="1649977" y="5007808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286C9C-0281-4624-AA96-8770CEF2FC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820" y="2415501"/>
            <a:ext cx="5022574" cy="27472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18CBF4-0F26-4FA4-93B7-0CE224B43A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1351" y="3789149"/>
            <a:ext cx="4412894" cy="248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8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F689D-5DBA-4405-B8F1-1F05865B3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472" y="601873"/>
            <a:ext cx="10335423" cy="1049235"/>
          </a:xfrm>
        </p:spPr>
        <p:txBody>
          <a:bodyPr>
            <a:normAutofit/>
          </a:bodyPr>
          <a:lstStyle/>
          <a:p>
            <a:r>
              <a:rPr lang="en-US" sz="3600" dirty="0"/>
              <a:t>Note the Appointment Time and Time Zone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9597D-21EB-494E-9F35-7A2A12A63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949" y="2015734"/>
            <a:ext cx="5208104" cy="3450613"/>
          </a:xfrm>
        </p:spPr>
        <p:txBody>
          <a:bodyPr>
            <a:normAutofit fontScale="92500" lnSpcReduction="10000"/>
          </a:bodyPr>
          <a:lstStyle/>
          <a:p>
            <a:pPr marL="457200" indent="-457200"/>
            <a:r>
              <a:rPr lang="en-US" sz="2400" dirty="0"/>
              <a:t>The exam will be delivered each test date from 8 a.m. to 1 a.m. Eastern time. </a:t>
            </a:r>
          </a:p>
          <a:p>
            <a:pPr marL="457200" indent="-457200"/>
            <a:r>
              <a:rPr lang="en-US" sz="2400" dirty="0"/>
              <a:t>Your appointment will be in the time zone you select when scheduling your appointment</a:t>
            </a:r>
          </a:p>
          <a:p>
            <a:pPr marL="457200" indent="-457200"/>
            <a:r>
              <a:rPr lang="en-US" sz="2400" dirty="0"/>
              <a:t>Appointments will be displayed in local military time </a:t>
            </a:r>
            <a:r>
              <a:rPr lang="en-US" sz="2400" b="1" dirty="0"/>
              <a:t>(24-hour clock) </a:t>
            </a:r>
            <a:r>
              <a:rPr lang="en-US" sz="2400" dirty="0"/>
              <a:t>within the examinee portal. For example, 08:00 is 8 AM, and 20:00 is 8 PM. </a:t>
            </a:r>
          </a:p>
        </p:txBody>
      </p:sp>
      <p:pic>
        <p:nvPicPr>
          <p:cNvPr id="5" name="Graphic 4" descr="Clock with solid fill">
            <a:extLst>
              <a:ext uri="{FF2B5EF4-FFF2-40B4-BE49-F238E27FC236}">
                <a16:creationId xmlns:a16="http://schemas.microsoft.com/office/drawing/2014/main" id="{3E89A1F3-79FE-46D0-97D4-ECC25466E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4399" y="1630163"/>
            <a:ext cx="3868822" cy="38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3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15BB1-522D-4A3A-B980-183AC809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Reschedule by the Deadline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C25BA9-8AEB-4BC7-B6A7-652B48F096BB}"/>
              </a:ext>
            </a:extLst>
          </p:cNvPr>
          <p:cNvSpPr txBox="1"/>
          <p:nvPr/>
        </p:nvSpPr>
        <p:spPr>
          <a:xfrm>
            <a:off x="838202" y="2167372"/>
            <a:ext cx="5482388" cy="291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Scheduling and rescheduling deadlines are the same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$25 fee</a:t>
            </a:r>
            <a:r>
              <a:rPr lang="en-US" sz="2800" dirty="0">
                <a:cs typeface="Arial" panose="020B0604020202020204" pitchFamily="34" charset="0"/>
              </a:rPr>
              <a:t> (free for FAP approved examinees)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Reschedule after the deadline only for approved emergencies</a:t>
            </a:r>
            <a:endParaRPr lang="en-US" sz="2800" b="1" dirty="0"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68710E0-75F7-4F7E-A068-20C7A8D09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303990"/>
              </p:ext>
            </p:extLst>
          </p:nvPr>
        </p:nvGraphicFramePr>
        <p:xfrm>
          <a:off x="6629400" y="2070389"/>
          <a:ext cx="4911432" cy="3496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3016340684"/>
                    </a:ext>
                  </a:extLst>
                </a:gridCol>
                <a:gridCol w="2067395">
                  <a:extLst>
                    <a:ext uri="{9D8B030D-6E8A-4147-A177-3AD203B41FA5}">
                      <a16:colId xmlns:a16="http://schemas.microsoft.com/office/drawing/2014/main" val="1924453366"/>
                    </a:ext>
                  </a:extLst>
                </a:gridCol>
                <a:gridCol w="1955037">
                  <a:extLst>
                    <a:ext uri="{9D8B030D-6E8A-4147-A177-3AD203B41FA5}">
                      <a16:colId xmlns:a16="http://schemas.microsoft.com/office/drawing/2014/main" val="628370946"/>
                    </a:ext>
                  </a:extLst>
                </a:gridCol>
              </a:tblGrid>
              <a:tr h="4370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Window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 Dates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Registration Close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440658"/>
                  </a:ext>
                </a:extLst>
              </a:tr>
              <a:tr h="4370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16 &amp; 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411265"/>
                  </a:ext>
                </a:extLst>
              </a:tr>
              <a:tr h="4370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4D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10 &amp; 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4D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26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013883"/>
                  </a:ext>
                </a:extLst>
              </a:tr>
              <a:tr h="4370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14 &amp; 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376599"/>
                  </a:ext>
                </a:extLst>
              </a:tr>
              <a:tr h="4370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4D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12 &amp; 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4D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28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883844"/>
                  </a:ext>
                </a:extLst>
              </a:tr>
              <a:tr h="4370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 16 &amp; 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 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164326"/>
                  </a:ext>
                </a:extLst>
              </a:tr>
              <a:tr h="4370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4D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13 &amp; 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4D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 30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499802"/>
                  </a:ext>
                </a:extLst>
              </a:tr>
              <a:tr h="4370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 11 &amp; 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988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232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3564D8-2A84-4192-873B-7F71663AB9F6}"/>
              </a:ext>
            </a:extLst>
          </p:cNvPr>
          <p:cNvSpPr/>
          <p:nvPr/>
        </p:nvSpPr>
        <p:spPr>
          <a:xfrm>
            <a:off x="0" y="0"/>
            <a:ext cx="6892964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F956C0-4D4C-4A85-9FF1-AC64F6018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964" y="0"/>
            <a:ext cx="5299036" cy="67987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B805CE-EBD3-4134-9DAB-47CE9AB46BE3}"/>
              </a:ext>
            </a:extLst>
          </p:cNvPr>
          <p:cNvSpPr txBox="1"/>
          <p:nvPr/>
        </p:nvSpPr>
        <p:spPr>
          <a:xfrm>
            <a:off x="336579" y="3470545"/>
            <a:ext cx="49779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Notification should be sent to: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Previewaccommodations@aamc.org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No later than two (2) weeks prior to the testing window.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FE2AB0-0EBC-4BB2-90C0-28511E1C1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79" y="1072491"/>
            <a:ext cx="5669073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Some Resources Require Prior </a:t>
            </a:r>
            <a:r>
              <a:rPr lang="en-US" sz="4000" u="sng" dirty="0"/>
              <a:t>Notification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But Not an Application</a:t>
            </a:r>
          </a:p>
        </p:txBody>
      </p:sp>
    </p:spTree>
    <p:extLst>
      <p:ext uri="{BB962C8B-B14F-4D97-AF65-F5344CB8AC3E}">
        <p14:creationId xmlns:p14="http://schemas.microsoft.com/office/powerpoint/2010/main" val="4013105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8774-738D-429D-A22F-11280C6A5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Some Accommodations Require Prior </a:t>
            </a:r>
            <a:r>
              <a:rPr lang="en-US" sz="3600" u="sng" dirty="0"/>
              <a:t>Approval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5F6F3CF6-36C7-4786-983E-16AAF4D3E7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5917757"/>
              </p:ext>
            </p:extLst>
          </p:nvPr>
        </p:nvGraphicFramePr>
        <p:xfrm>
          <a:off x="383116" y="1539266"/>
          <a:ext cx="11425767" cy="3421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563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We’ll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1690688"/>
            <a:ext cx="10651067" cy="41829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Understanding the Exam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Participating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Registering and Preparing for the Exam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Taking the Exam: What to Expect on Test 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Receiving and Understanding Your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639128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C2CB3-C7D3-4446-A06C-3C39B333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13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Follow AAMC Tips for a Smoother Application Process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423CE2-947C-4F95-900B-0E3A14FFC9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7035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6465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C2CB3-C7D3-4446-A06C-3C39B333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Follow AAMC Tips for a Smoother Application Process </a:t>
            </a:r>
            <a:r>
              <a:rPr lang="en-US" sz="2400" dirty="0"/>
              <a:t>(Cont’d)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423CE2-947C-4F95-900B-0E3A14FFC9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7035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8127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2E670-6CA0-486B-8CFD-0CE300895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Access Free AAMC Preparation Resources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2456CD6-7785-4AA0-A042-290D44A0C3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4057094"/>
              </p:ext>
            </p:extLst>
          </p:nvPr>
        </p:nvGraphicFramePr>
        <p:xfrm>
          <a:off x="838200" y="1074208"/>
          <a:ext cx="10160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1966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6B2C1DFD-5D91-4575-9C6F-68977628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673" y="564776"/>
            <a:ext cx="5143022" cy="1325563"/>
          </a:xfrm>
        </p:spPr>
        <p:txBody>
          <a:bodyPr>
            <a:noAutofit/>
          </a:bodyPr>
          <a:lstStyle/>
          <a:p>
            <a:r>
              <a:rPr lang="en-US" sz="3600" dirty="0"/>
              <a:t>Attend the AAMC Virtual Medical School Fair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DCD01D-FEE7-405A-8A49-A88510D5CD03}"/>
              </a:ext>
            </a:extLst>
          </p:cNvPr>
          <p:cNvSpPr txBox="1"/>
          <p:nvPr/>
        </p:nvSpPr>
        <p:spPr>
          <a:xfrm>
            <a:off x="6551673" y="2405643"/>
            <a:ext cx="5447822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April 28 – 29, 2023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Registration is now open: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https://aamcmedschoolfair.vfairs.com/en/</a:t>
            </a:r>
          </a:p>
        </p:txBody>
      </p:sp>
    </p:spTree>
    <p:extLst>
      <p:ext uri="{BB962C8B-B14F-4D97-AF65-F5344CB8AC3E}">
        <p14:creationId xmlns:p14="http://schemas.microsoft.com/office/powerpoint/2010/main" val="4103824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495945D-41C2-4E0F-8AE0-C479BBD24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8778"/>
            <a:ext cx="10515600" cy="805118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Taking the Exam</a:t>
            </a:r>
            <a:br>
              <a:rPr lang="en-US" sz="5300" dirty="0"/>
            </a:b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70666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198CE-8ECC-488B-8605-3465B41A9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Test Day Activities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7346A3E-0B25-4001-B9E7-431C1841A8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966253"/>
              </p:ext>
            </p:extLst>
          </p:nvPr>
        </p:nvGraphicFramePr>
        <p:xfrm>
          <a:off x="885824" y="1578452"/>
          <a:ext cx="9883775" cy="370109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63677">
                  <a:extLst>
                    <a:ext uri="{9D8B030D-6E8A-4147-A177-3AD203B41FA5}">
                      <a16:colId xmlns:a16="http://schemas.microsoft.com/office/drawing/2014/main" val="3732839984"/>
                    </a:ext>
                  </a:extLst>
                </a:gridCol>
                <a:gridCol w="4420098">
                  <a:extLst>
                    <a:ext uri="{9D8B030D-6E8A-4147-A177-3AD203B41FA5}">
                      <a16:colId xmlns:a16="http://schemas.microsoft.com/office/drawing/2014/main" val="485666018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AAMC Professional Readiness Exam Overview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650354"/>
                  </a:ext>
                </a:extLst>
              </a:tr>
              <a:tr h="40925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Section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Time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86852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Check-In</a:t>
                      </a:r>
                      <a:endParaRPr lang="en-US" sz="20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5-10 minutes</a:t>
                      </a:r>
                      <a:endParaRPr lang="en-US" sz="20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335437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Examinee Agreement and Exam Instructions</a:t>
                      </a:r>
                      <a:endParaRPr lang="en-US" sz="20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5-10 minutes</a:t>
                      </a:r>
                      <a:endParaRPr lang="en-US" sz="200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869749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Exam Time</a:t>
                      </a:r>
                      <a:endParaRPr lang="en-US" sz="20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75 minutes</a:t>
                      </a:r>
                      <a:endParaRPr lang="en-US" sz="20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64936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Void Question and School Selection</a:t>
                      </a:r>
                      <a:endParaRPr lang="en-US" sz="20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5 minutes</a:t>
                      </a:r>
                      <a:endParaRPr lang="en-US" sz="20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06021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Total Exam Time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75 minutes (1 hour and 15 minutes)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608199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Total Session Time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90-100 minutes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485475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Post-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2000" dirty="0">
                          <a:effectLst/>
                        </a:rPr>
                        <a:t>Exam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2000" dirty="0">
                          <a:effectLst/>
                        </a:rPr>
                        <a:t> Survey (optional)</a:t>
                      </a:r>
                      <a:endParaRPr lang="en-US" sz="20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5 minutes</a:t>
                      </a:r>
                      <a:endParaRPr lang="en-US" sz="20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080840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CCAAE73-5DB3-4D5F-9C10-3C51E2F03D53}"/>
              </a:ext>
            </a:extLst>
          </p:cNvPr>
          <p:cNvSpPr/>
          <p:nvPr/>
        </p:nvSpPr>
        <p:spPr>
          <a:xfrm>
            <a:off x="5261113" y="5419707"/>
            <a:ext cx="3909392" cy="1204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1800" b="0">
                <a:solidFill>
                  <a:srgbClr val="092F6D"/>
                </a:solidFill>
                <a:latin typeface="Arial" charset="0"/>
              </a:rPr>
              <a:t>Arrive 15 min early to ensure you will be ready to start on time.</a:t>
            </a:r>
            <a:endParaRPr lang="en-US" sz="1400" dirty="0">
              <a:solidFill>
                <a:srgbClr val="092F6D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376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D74194-673D-44C7-831D-3B8D0399D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Confirm You Meet the Basic Requirements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861A62D-D900-417E-9FB4-1EA66F40B8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332031"/>
              </p:ext>
            </p:extLst>
          </p:nvPr>
        </p:nvGraphicFramePr>
        <p:xfrm>
          <a:off x="774700" y="1336054"/>
          <a:ext cx="10650538" cy="4789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4310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8FF1949-65DD-4AAD-B9C5-6F22618CE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543" y="1332999"/>
            <a:ext cx="9148799" cy="44486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DF2DF8-DB92-4507-BA84-CC958AB77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Become Familiar with the Testing Platform</a:t>
            </a:r>
          </a:p>
        </p:txBody>
      </p:sp>
      <p:pic>
        <p:nvPicPr>
          <p:cNvPr id="13" name="Graphic 12" descr="Cursor with solid fill">
            <a:extLst>
              <a:ext uri="{FF2B5EF4-FFF2-40B4-BE49-F238E27FC236}">
                <a16:creationId xmlns:a16="http://schemas.microsoft.com/office/drawing/2014/main" id="{25F1131C-2A3A-4E51-9C65-421D43DEDD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141108">
            <a:off x="2877330" y="4776802"/>
            <a:ext cx="1243905" cy="124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19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086C0-34BA-41C2-83C5-AE7873494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Become Familiar with Remote Proctoring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1740FE-9ADA-450A-8D2C-A95E3C02E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47862" y="1690688"/>
            <a:ext cx="6468005" cy="385328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F63C63-C67A-47AD-9B08-6EE8344A3F04}"/>
              </a:ext>
            </a:extLst>
          </p:cNvPr>
          <p:cNvSpPr txBox="1"/>
          <p:nvPr/>
        </p:nvSpPr>
        <p:spPr>
          <a:xfrm>
            <a:off x="976133" y="1673719"/>
            <a:ext cx="36337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rgbClr val="1A2E3B"/>
                </a:solidFill>
                <a:effectLst/>
                <a:latin typeface="Helvetica Neue"/>
              </a:rPr>
              <a:t>This video is designed to help you become familiar with the activities that will take place when logging into and taking the AAMC </a:t>
            </a:r>
            <a:r>
              <a:rPr lang="en-US" sz="2000" b="0" i="0" dirty="0" err="1">
                <a:solidFill>
                  <a:srgbClr val="1A2E3B"/>
                </a:solidFill>
                <a:effectLst/>
                <a:latin typeface="Helvetica Neue"/>
              </a:rPr>
              <a:t>PREview</a:t>
            </a:r>
            <a:r>
              <a:rPr lang="en-US" sz="2000" b="0" i="0" dirty="0">
                <a:solidFill>
                  <a:srgbClr val="1A2E3B"/>
                </a:solidFill>
                <a:effectLst/>
                <a:latin typeface="Helvetica Neue"/>
              </a:rPr>
              <a:t> exam</a:t>
            </a:r>
          </a:p>
          <a:p>
            <a:endParaRPr lang="en-US" sz="2000" b="0" i="0" dirty="0">
              <a:solidFill>
                <a:srgbClr val="1A2E3B"/>
              </a:solidFill>
              <a:effectLst/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A2E3B"/>
                </a:solidFill>
                <a:effectLst/>
                <a:latin typeface="Helvetica Neue"/>
              </a:rPr>
              <a:t>Check-in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A2E3B"/>
                </a:solidFill>
                <a:effectLst/>
                <a:latin typeface="Helvetica Neue"/>
              </a:rPr>
              <a:t>Remote Proctoring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A2E3B"/>
                </a:solidFill>
                <a:effectLst/>
                <a:latin typeface="Helvetica Neue"/>
              </a:rPr>
              <a:t>Exam </a:t>
            </a:r>
            <a:r>
              <a:rPr lang="en-US" sz="2000" dirty="0">
                <a:solidFill>
                  <a:srgbClr val="1A2E3B"/>
                </a:solidFill>
                <a:latin typeface="Helvetica Neue"/>
              </a:rPr>
              <a:t>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A2E3B"/>
                </a:solidFill>
                <a:latin typeface="Helvetica Neue"/>
              </a:rPr>
              <a:t>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A2E3B"/>
                </a:solidFill>
                <a:effectLst/>
                <a:latin typeface="Helvetica Neue"/>
              </a:rPr>
              <a:t>Submission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A2E3B"/>
                </a:solidFill>
                <a:latin typeface="Helvetica Neue"/>
              </a:rPr>
              <a:t>Check-out</a:t>
            </a:r>
          </a:p>
        </p:txBody>
      </p:sp>
    </p:spTree>
    <p:extLst>
      <p:ext uri="{BB962C8B-B14F-4D97-AF65-F5344CB8AC3E}">
        <p14:creationId xmlns:p14="http://schemas.microsoft.com/office/powerpoint/2010/main" val="608504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495945D-41C2-4E0F-8AE0-C479BBD24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47" y="3488041"/>
            <a:ext cx="11671853" cy="805118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Receiving and Understanding</a:t>
            </a:r>
            <a:br>
              <a:rPr lang="en-US" sz="5300" dirty="0"/>
            </a:br>
            <a:r>
              <a:rPr lang="en-US" sz="5300" dirty="0"/>
              <a:t>Your Scores</a:t>
            </a:r>
            <a:br>
              <a:rPr lang="en-US" sz="5300" dirty="0"/>
            </a:b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73216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495945D-41C2-4E0F-8AE0-C479BBD24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8778"/>
            <a:ext cx="10515600" cy="805118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Understanding the Exam</a:t>
            </a:r>
            <a:br>
              <a:rPr lang="en-US" sz="5300" dirty="0"/>
            </a:b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8932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D160814-C71B-433B-ABCF-06F6CA94C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6416594" cy="31540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2FE528-A7DA-42E1-9BE0-9F8FBFD0E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See Your Scores ~30 Days After Testing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16FCA0A-30CB-4F97-A5DA-1E2277B4E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2664" y="5081034"/>
            <a:ext cx="5544158" cy="1259740"/>
          </a:xfrm>
          <a:prstGeom prst="rect">
            <a:avLst/>
          </a:prstGeom>
        </p:spPr>
      </p:pic>
      <p:pic>
        <p:nvPicPr>
          <p:cNvPr id="7" name="Graphic 6" descr="Cursor with solid fill">
            <a:extLst>
              <a:ext uri="{FF2B5EF4-FFF2-40B4-BE49-F238E27FC236}">
                <a16:creationId xmlns:a16="http://schemas.microsoft.com/office/drawing/2014/main" id="{987AF765-CC9B-4146-A1F4-E396596F7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006403">
            <a:off x="7254793" y="3836571"/>
            <a:ext cx="914400" cy="914400"/>
          </a:xfrm>
          <a:prstGeom prst="rect">
            <a:avLst/>
          </a:prstGeom>
        </p:spPr>
      </p:pic>
      <p:pic>
        <p:nvPicPr>
          <p:cNvPr id="20" name="Graphic 19" descr="Cursor with solid fill">
            <a:extLst>
              <a:ext uri="{FF2B5EF4-FFF2-40B4-BE49-F238E27FC236}">
                <a16:creationId xmlns:a16="http://schemas.microsoft.com/office/drawing/2014/main" id="{9A3E3F34-FF5B-42E4-8363-CF4BEA8AD6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006403">
            <a:off x="8999623" y="54847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82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C5AF23-E0A5-4583-803A-98E8F394646B}"/>
              </a:ext>
            </a:extLst>
          </p:cNvPr>
          <p:cNvSpPr/>
          <p:nvPr/>
        </p:nvSpPr>
        <p:spPr>
          <a:xfrm>
            <a:off x="0" y="0"/>
            <a:ext cx="5044491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12ADB-3D8B-4391-9E3F-03C061A49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85" y="1171075"/>
            <a:ext cx="4726558" cy="2072188"/>
          </a:xfrm>
        </p:spPr>
        <p:txBody>
          <a:bodyPr>
            <a:noAutofit/>
          </a:bodyPr>
          <a:lstStyle/>
          <a:p>
            <a:br>
              <a:rPr lang="en-US" sz="3600" dirty="0"/>
            </a:br>
            <a:r>
              <a:rPr lang="en-US" sz="3600" dirty="0"/>
              <a:t>Your Score Report Includes Three</a:t>
            </a:r>
            <a:br>
              <a:rPr lang="en-US" sz="3600" dirty="0"/>
            </a:br>
            <a:r>
              <a:rPr lang="en-US" sz="3600" dirty="0"/>
              <a:t>Key Pieces</a:t>
            </a:r>
            <a:br>
              <a:rPr lang="en-US" sz="3600" dirty="0"/>
            </a:br>
            <a:r>
              <a:rPr lang="en-US" sz="3600" dirty="0"/>
              <a:t>of Information: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3105EEB0-585F-4FDF-AD21-1C68D64AFA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44491" y="0"/>
            <a:ext cx="7147509" cy="687651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7CA4E0-601B-4F14-9234-3E1CF226C810}"/>
              </a:ext>
            </a:extLst>
          </p:cNvPr>
          <p:cNvSpPr txBox="1"/>
          <p:nvPr/>
        </p:nvSpPr>
        <p:spPr>
          <a:xfrm>
            <a:off x="275669" y="3296305"/>
            <a:ext cx="4261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Total Score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Confidence Band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Percentile Rank</a:t>
            </a:r>
          </a:p>
        </p:txBody>
      </p:sp>
    </p:spTree>
    <p:extLst>
      <p:ext uri="{BB962C8B-B14F-4D97-AF65-F5344CB8AC3E}">
        <p14:creationId xmlns:p14="http://schemas.microsoft.com/office/powerpoint/2010/main" val="3063710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47781-89A5-4320-B67B-B4C4CC6F7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115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Examinees Receive the Same Information</a:t>
            </a:r>
            <a:br>
              <a:rPr lang="en-US" sz="3600" dirty="0"/>
            </a:br>
            <a:r>
              <a:rPr lang="en-US" sz="3600" dirty="0"/>
              <a:t>As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EF2C5-BEDB-4DB1-A5D8-B4A94CAD1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8762"/>
            <a:ext cx="10515600" cy="4351338"/>
          </a:xfrm>
        </p:spPr>
        <p:txBody>
          <a:bodyPr/>
          <a:lstStyle/>
          <a:p>
            <a:r>
              <a:rPr lang="en-US" dirty="0"/>
              <a:t>At the same time scores are released to you, they are also released to AMCAS</a:t>
            </a:r>
          </a:p>
          <a:p>
            <a:r>
              <a:rPr lang="en-US" dirty="0"/>
              <a:t>Your score is also sent to any participating non-AMCAS schools that you selected on test day.</a:t>
            </a:r>
          </a:p>
          <a:p>
            <a:r>
              <a:rPr lang="en-US" dirty="0"/>
              <a:t>Your advisor can see your scores with your consent</a:t>
            </a:r>
          </a:p>
        </p:txBody>
      </p:sp>
    </p:spTree>
    <p:extLst>
      <p:ext uri="{BB962C8B-B14F-4D97-AF65-F5344CB8AC3E}">
        <p14:creationId xmlns:p14="http://schemas.microsoft.com/office/powerpoint/2010/main" val="215190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E528-A7DA-42E1-9BE0-9F8FBFD0E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PREview Team Is Here to Support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31BA2-F956-4CDF-9C7B-EC015E510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AAMC and our testing vendor are prepared to support you through every phase of the </a:t>
            </a:r>
            <a:r>
              <a:rPr lang="en-US" dirty="0" err="1"/>
              <a:t>PREview</a:t>
            </a:r>
            <a:r>
              <a:rPr lang="en-US" dirty="0"/>
              <a:t> Testing Season.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Contact Us for: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General Questions about the AAMC </a:t>
            </a:r>
            <a:r>
              <a:rPr lang="en-US" dirty="0" err="1"/>
              <a:t>PREview</a:t>
            </a:r>
            <a:r>
              <a:rPr lang="en-US" sz="2400" dirty="0"/>
              <a:t> Exam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Technical Questions about the AAMC </a:t>
            </a:r>
            <a:r>
              <a:rPr lang="en-US" dirty="0" err="1"/>
              <a:t>PREview</a:t>
            </a:r>
            <a:r>
              <a:rPr lang="en-US" sz="2400" dirty="0"/>
              <a:t> Portal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Support During the AAMC </a:t>
            </a:r>
            <a:r>
              <a:rPr lang="en-US" dirty="0" err="1"/>
              <a:t>PREview</a:t>
            </a:r>
            <a:r>
              <a:rPr lang="en-US" sz="2400" dirty="0"/>
              <a:t> Exam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Accommodations for the AAMC </a:t>
            </a:r>
            <a:r>
              <a:rPr lang="en-US" dirty="0" err="1"/>
              <a:t>PREview</a:t>
            </a:r>
            <a:r>
              <a:rPr lang="en-US" sz="2400" dirty="0"/>
              <a:t> Exam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270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32DCEC3D-31FD-4C71-8E93-A0847D490D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1" y="1159934"/>
            <a:ext cx="4286144" cy="428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20D962-64E9-4A3D-B0F8-79F7D97D7F32}"/>
              </a:ext>
            </a:extLst>
          </p:cNvPr>
          <p:cNvSpPr txBox="1"/>
          <p:nvPr/>
        </p:nvSpPr>
        <p:spPr>
          <a:xfrm>
            <a:off x="9753600" y="3882887"/>
            <a:ext cx="2160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4DBBC6"/>
                </a:solidFill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15696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2AD0536-41E7-4733-A512-932797156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547" y="0"/>
            <a:ext cx="6737684" cy="67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478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C1D4C-6EA5-4BB1-8BB3-207C2F22E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BDE5C85-718B-48E4-8369-3E04642EB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238" y="678308"/>
            <a:ext cx="5857461" cy="58574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401DBE-5077-4077-9F2C-700753595CCC}"/>
              </a:ext>
            </a:extLst>
          </p:cNvPr>
          <p:cNvSpPr txBox="1"/>
          <p:nvPr/>
        </p:nvSpPr>
        <p:spPr>
          <a:xfrm>
            <a:off x="551970" y="1460477"/>
            <a:ext cx="4762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Schools require or recommend the PREview exam to signal that these competencies are integral to medical education.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8F2D9F-D341-40E2-8100-73002F8E83C2}"/>
              </a:ext>
            </a:extLst>
          </p:cNvPr>
          <p:cNvSpPr txBox="1"/>
          <p:nvPr/>
        </p:nvSpPr>
        <p:spPr>
          <a:xfrm>
            <a:off x="551970" y="3615970"/>
            <a:ext cx="4762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Submitting PREview scores with your application conveys to medical schools that you understand these foundational competencies are critical to success.</a:t>
            </a:r>
          </a:p>
        </p:txBody>
      </p:sp>
    </p:spTree>
    <p:extLst>
      <p:ext uri="{BB962C8B-B14F-4D97-AF65-F5344CB8AC3E}">
        <p14:creationId xmlns:p14="http://schemas.microsoft.com/office/powerpoint/2010/main" val="137366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1FC6F-BB96-4A2D-88F8-B637D6C7F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0" y="736186"/>
            <a:ext cx="11048999" cy="1325563"/>
          </a:xfrm>
        </p:spPr>
        <p:txBody>
          <a:bodyPr>
            <a:normAutofit/>
          </a:bodyPr>
          <a:lstStyle/>
          <a:p>
            <a:r>
              <a:rPr lang="en-US" sz="3200" dirty="0"/>
              <a:t>Scenarios Present a Conflict or Dilemma You Must Rate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892DDA-EE03-4AD7-87F9-7AC84AEB3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910" y="1900327"/>
            <a:ext cx="5975286" cy="40272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6C1B62-DB43-49C5-945D-CA445DF3FC05}"/>
              </a:ext>
            </a:extLst>
          </p:cNvPr>
          <p:cNvSpPr txBox="1"/>
          <p:nvPr/>
        </p:nvSpPr>
        <p:spPr>
          <a:xfrm>
            <a:off x="860485" y="2554531"/>
            <a:ext cx="3490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4DBBC6"/>
                </a:solidFill>
              </a:rPr>
              <a:t>30 scenarios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4DBBC6"/>
                </a:solidFill>
              </a:rPr>
              <a:t>186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4DBBC6"/>
                </a:solidFill>
              </a:rPr>
              <a:t>75 minutes (standard time)</a:t>
            </a:r>
          </a:p>
        </p:txBody>
      </p:sp>
    </p:spTree>
    <p:extLst>
      <p:ext uri="{BB962C8B-B14F-4D97-AF65-F5344CB8AC3E}">
        <p14:creationId xmlns:p14="http://schemas.microsoft.com/office/powerpoint/2010/main" val="1230304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4ACB304-8D77-4B06-9136-0D2B5141F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760398"/>
            <a:ext cx="11182349" cy="620712"/>
          </a:xfrm>
        </p:spPr>
        <p:txBody>
          <a:bodyPr anchor="t">
            <a:normAutofit/>
          </a:bodyPr>
          <a:lstStyle/>
          <a:p>
            <a:r>
              <a:rPr lang="en-US" sz="3600" dirty="0"/>
              <a:t>Schools Use Scores As One Part of Holistic Review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017FFE96-004D-4C08-A442-CCFF1ED8ED31}"/>
              </a:ext>
            </a:extLst>
          </p:cNvPr>
          <p:cNvSpPr txBox="1">
            <a:spLocks/>
          </p:cNvSpPr>
          <p:nvPr/>
        </p:nvSpPr>
        <p:spPr>
          <a:xfrm>
            <a:off x="76200" y="6419850"/>
            <a:ext cx="5216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DC2174A-351A-8246-9B91-DA39B6C4E9F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FCD540-1FDC-4CA0-B509-311D08122CE8}"/>
              </a:ext>
            </a:extLst>
          </p:cNvPr>
          <p:cNvSpPr/>
          <p:nvPr/>
        </p:nvSpPr>
        <p:spPr>
          <a:xfrm>
            <a:off x="504825" y="1903319"/>
            <a:ext cx="4084428" cy="366142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0" dirty="0">
                <a:solidFill>
                  <a:schemeClr val="tx1"/>
                </a:solidFill>
                <a:cs typeface="Arial" panose="020B0604020202020204" pitchFamily="34" charset="0"/>
              </a:rPr>
              <a:t>Considered alongside other application information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0" dirty="0">
                <a:solidFill>
                  <a:schemeClr val="tx1"/>
                </a:solidFill>
                <a:cs typeface="Arial" panose="020B0604020202020204" pitchFamily="34" charset="0"/>
              </a:rPr>
              <a:t>Viewed as a “plus factor” or opportunity to strengthen the application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0" dirty="0">
                <a:solidFill>
                  <a:schemeClr val="tx1"/>
                </a:solidFill>
                <a:cs typeface="Arial" panose="020B0604020202020204" pitchFamily="34" charset="0"/>
              </a:rPr>
              <a:t>Given low weight relatively to other pieces of the application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270EE0C-1E15-4A82-AF09-BADB8C33BD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6524157"/>
              </p:ext>
            </p:extLst>
          </p:nvPr>
        </p:nvGraphicFramePr>
        <p:xfrm>
          <a:off x="4972056" y="1619177"/>
          <a:ext cx="6199527" cy="449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571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495945D-41C2-4E0F-8AE0-C479BBD24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8778"/>
            <a:ext cx="10515600" cy="805118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Participating Schools</a:t>
            </a:r>
            <a:br>
              <a:rPr lang="en-US" sz="5300" dirty="0"/>
            </a:b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4651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3C0EEF5-30A5-4779-8E17-681F5D53C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1714500"/>
            <a:ext cx="6096000" cy="3429000"/>
          </a:xfrm>
          <a:prstGeom prst="rect">
            <a:avLst/>
          </a:prstGeom>
        </p:spPr>
      </p:pic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7F0B4CE5-B921-4B44-9570-ED1DCF267652}"/>
              </a:ext>
            </a:extLst>
          </p:cNvPr>
          <p:cNvSpPr/>
          <p:nvPr/>
        </p:nvSpPr>
        <p:spPr>
          <a:xfrm>
            <a:off x="694267" y="1998133"/>
            <a:ext cx="4216400" cy="2997200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Open to </a:t>
            </a:r>
            <a:r>
              <a:rPr lang="en-US" sz="4000" u="sng" dirty="0"/>
              <a:t>All</a:t>
            </a:r>
            <a:r>
              <a:rPr lang="en-US" sz="4000" dirty="0"/>
              <a:t> AMCAS Schools in 2023</a:t>
            </a:r>
          </a:p>
        </p:txBody>
      </p:sp>
    </p:spTree>
    <p:extLst>
      <p:ext uri="{BB962C8B-B14F-4D97-AF65-F5344CB8AC3E}">
        <p14:creationId xmlns:p14="http://schemas.microsoft.com/office/powerpoint/2010/main" val="2961560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4555</TotalTime>
  <Words>1296</Words>
  <Application>Microsoft Office PowerPoint</Application>
  <PresentationFormat>Widescreen</PresentationFormat>
  <Paragraphs>285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Helvetica Neue</vt:lpstr>
      <vt:lpstr>Times New Roman</vt:lpstr>
      <vt:lpstr>Wingdings</vt:lpstr>
      <vt:lpstr>Office Theme</vt:lpstr>
      <vt:lpstr>PREview™ Nuts-n-Bolts: Scheduling and Taking the AAMC PREview™ Professional Readiness Exam </vt:lpstr>
      <vt:lpstr>What We’ll Cover</vt:lpstr>
      <vt:lpstr>Understanding the Exam  </vt:lpstr>
      <vt:lpstr>PowerPoint Presentation</vt:lpstr>
      <vt:lpstr>PowerPoint Presentation</vt:lpstr>
      <vt:lpstr>Scenarios Present a Conflict or Dilemma You Must Rate</vt:lpstr>
      <vt:lpstr>Schools Use Scores As One Part of Holistic Review</vt:lpstr>
      <vt:lpstr>Participating Schools  </vt:lpstr>
      <vt:lpstr>PowerPoint Presentation</vt:lpstr>
      <vt:lpstr>Schools Have a Few More Weeks to Indicate Their Participation</vt:lpstr>
      <vt:lpstr>Registering and Preparing for the Exam  </vt:lpstr>
      <vt:lpstr>Registration Is Open for All Exam Dates</vt:lpstr>
      <vt:lpstr>PowerPoint Presentation</vt:lpstr>
      <vt:lpstr>All Exam Activity Occurs in the Exam Portal</vt:lpstr>
      <vt:lpstr>All Exam Activity Occurs in the Exam Portal</vt:lpstr>
      <vt:lpstr>Note the Appointment Time and Time Zone</vt:lpstr>
      <vt:lpstr>Reschedule by the Deadline</vt:lpstr>
      <vt:lpstr>Some Resources Require Prior Notification  But Not an Application</vt:lpstr>
      <vt:lpstr>Some Accommodations Require Prior Approval</vt:lpstr>
      <vt:lpstr>Follow AAMC Tips for a Smoother Application Process</vt:lpstr>
      <vt:lpstr>Follow AAMC Tips for a Smoother Application Process (Cont’d)</vt:lpstr>
      <vt:lpstr>Access Free AAMC Preparation Resources</vt:lpstr>
      <vt:lpstr>Attend the AAMC Virtual Medical School Fair</vt:lpstr>
      <vt:lpstr>Taking the Exam  </vt:lpstr>
      <vt:lpstr>Test Day Activities</vt:lpstr>
      <vt:lpstr>Confirm You Meet the Basic Requirements</vt:lpstr>
      <vt:lpstr>Become Familiar with the Testing Platform</vt:lpstr>
      <vt:lpstr>Become Familiar with Remote Proctoring</vt:lpstr>
      <vt:lpstr>Receiving and Understanding Your Scores  </vt:lpstr>
      <vt:lpstr>See Your Scores ~30 Days After Testing</vt:lpstr>
      <vt:lpstr> Your Score Report Includes Three Key Pieces of Information:  </vt:lpstr>
      <vt:lpstr>Examinees Receive the Same Information As Schools</vt:lpstr>
      <vt:lpstr>The PREview Team Is Here to Support You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Mavilia</dc:creator>
  <cp:lastModifiedBy>Jena Wimsatt</cp:lastModifiedBy>
  <cp:revision>58</cp:revision>
  <dcterms:created xsi:type="dcterms:W3CDTF">2022-01-19T14:15:09Z</dcterms:created>
  <dcterms:modified xsi:type="dcterms:W3CDTF">2023-04-20T18:01:48Z</dcterms:modified>
</cp:coreProperties>
</file>